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31C_D87F175.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4"/>
  </p:notesMasterIdLst>
  <p:sldIdLst>
    <p:sldId id="256" r:id="rId6"/>
    <p:sldId id="804" r:id="rId7"/>
    <p:sldId id="805" r:id="rId8"/>
    <p:sldId id="795" r:id="rId9"/>
    <p:sldId id="796" r:id="rId10"/>
    <p:sldId id="797" r:id="rId11"/>
    <p:sldId id="798" r:id="rId12"/>
    <p:sldId id="799" r:id="rId13"/>
    <p:sldId id="800" r:id="rId14"/>
    <p:sldId id="801" r:id="rId15"/>
    <p:sldId id="802" r:id="rId16"/>
    <p:sldId id="377" r:id="rId17"/>
    <p:sldId id="387" r:id="rId18"/>
    <p:sldId id="407" r:id="rId19"/>
    <p:sldId id="375" r:id="rId20"/>
    <p:sldId id="373" r:id="rId21"/>
    <p:sldId id="374"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69ED57-8B4B-0681-1708-0C3902FC84BF}" name="Hodges,Amanda C" initials="HC" userId="S::achodges@ufl.edu::69a083ae-ac14-4e7a-9b1b-da6218740d0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C1D76-9457-4351-AE65-B4CB2B23F6E4}" v="1" dt="2025-01-28T17:05:47.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4061" autoAdjust="0"/>
  </p:normalViewPr>
  <p:slideViewPr>
    <p:cSldViewPr snapToGrid="0">
      <p:cViewPr varScale="1">
        <p:scale>
          <a:sx n="100" d="100"/>
          <a:sy n="100" d="100"/>
        </p:scale>
        <p:origin x="7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fel,Sarah Hailey" userId="e2260987-b246-4abf-9143-14647b327b11" providerId="ADAL" clId="{3B3522E8-D34F-4434-80F7-B51635AD2DB6}"/>
    <pc:docChg chg="addSld delSld modSld sldOrd">
      <pc:chgData name="Tafel,Sarah Hailey" userId="e2260987-b246-4abf-9143-14647b327b11" providerId="ADAL" clId="{3B3522E8-D34F-4434-80F7-B51635AD2DB6}" dt="2024-05-23T20:54:42.776" v="10"/>
      <pc:docMkLst>
        <pc:docMk/>
      </pc:docMkLst>
      <pc:sldChg chg="modSp mod">
        <pc:chgData name="Tafel,Sarah Hailey" userId="e2260987-b246-4abf-9143-14647b327b11" providerId="ADAL" clId="{3B3522E8-D34F-4434-80F7-B51635AD2DB6}" dt="2024-05-23T20:54:21.017" v="7" actId="20577"/>
        <pc:sldMkLst>
          <pc:docMk/>
          <pc:sldMk cId="3937188916" sldId="259"/>
        </pc:sldMkLst>
        <pc:spChg chg="mod">
          <ac:chgData name="Tafel,Sarah Hailey" userId="e2260987-b246-4abf-9143-14647b327b11" providerId="ADAL" clId="{3B3522E8-D34F-4434-80F7-B51635AD2DB6}" dt="2024-05-23T20:54:21.017" v="7" actId="20577"/>
          <ac:spMkLst>
            <pc:docMk/>
            <pc:sldMk cId="3937188916" sldId="259"/>
            <ac:spMk id="4" creationId="{D2D6FF03-DCD1-E031-1CE2-5CB5BC26217A}"/>
          </ac:spMkLst>
        </pc:spChg>
      </pc:sldChg>
      <pc:sldChg chg="add">
        <pc:chgData name="Tafel,Sarah Hailey" userId="e2260987-b246-4abf-9143-14647b327b11" providerId="ADAL" clId="{3B3522E8-D34F-4434-80F7-B51635AD2DB6}" dt="2024-05-23T20:53:58.496" v="1"/>
        <pc:sldMkLst>
          <pc:docMk/>
          <pc:sldMk cId="893415997" sldId="375"/>
        </pc:sldMkLst>
      </pc:sldChg>
      <pc:sldChg chg="add ord">
        <pc:chgData name="Tafel,Sarah Hailey" userId="e2260987-b246-4abf-9143-14647b327b11" providerId="ADAL" clId="{3B3522E8-D34F-4434-80F7-B51635AD2DB6}" dt="2024-05-23T20:54:13.307" v="4"/>
        <pc:sldMkLst>
          <pc:docMk/>
          <pc:sldMk cId="4176079118" sldId="407"/>
        </pc:sldMkLst>
      </pc:sldChg>
      <pc:sldChg chg="delCm">
        <pc:chgData name="Tafel,Sarah Hailey" userId="e2260987-b246-4abf-9143-14647b327b11" providerId="ADAL" clId="{3B3522E8-D34F-4434-80F7-B51635AD2DB6}" dt="2024-05-23T20:54:42.776" v="10"/>
        <pc:sldMkLst>
          <pc:docMk/>
          <pc:sldMk cId="227012981" sldId="796"/>
        </pc:sldMkLst>
        <pc:extLst>
          <p:ext xmlns:p="http://schemas.openxmlformats.org/presentationml/2006/main" uri="{D6D511B9-2390-475A-947B-AFAB55BFBCF1}">
            <pc226:cmChg xmlns:pc226="http://schemas.microsoft.com/office/powerpoint/2022/06/main/command" chg="del">
              <pc226:chgData name="Tafel,Sarah Hailey" userId="e2260987-b246-4abf-9143-14647b327b11" providerId="ADAL" clId="{3B3522E8-D34F-4434-80F7-B51635AD2DB6}" dt="2024-05-23T20:54:42.776" v="10"/>
              <pc2:cmMkLst xmlns:pc2="http://schemas.microsoft.com/office/powerpoint/2019/9/main/command">
                <pc:docMk/>
                <pc:sldMk cId="227012981" sldId="796"/>
                <pc2:cmMk id="{E9B0C000-E753-467E-B2EA-6BCDF8B0A432}"/>
              </pc2:cmMkLst>
            </pc226:cmChg>
          </p:ext>
        </pc:extLst>
      </pc:sldChg>
      <pc:sldChg chg="delCm">
        <pc:chgData name="Tafel,Sarah Hailey" userId="e2260987-b246-4abf-9143-14647b327b11" providerId="ADAL" clId="{3B3522E8-D34F-4434-80F7-B51635AD2DB6}" dt="2024-05-23T20:54:34.248" v="8"/>
        <pc:sldMkLst>
          <pc:docMk/>
          <pc:sldMk cId="3546348469" sldId="804"/>
        </pc:sldMkLst>
        <pc:extLst>
          <p:ext xmlns:p="http://schemas.openxmlformats.org/presentationml/2006/main" uri="{D6D511B9-2390-475A-947B-AFAB55BFBCF1}">
            <pc226:cmChg xmlns:pc226="http://schemas.microsoft.com/office/powerpoint/2022/06/main/command" chg="del">
              <pc226:chgData name="Tafel,Sarah Hailey" userId="e2260987-b246-4abf-9143-14647b327b11" providerId="ADAL" clId="{3B3522E8-D34F-4434-80F7-B51635AD2DB6}" dt="2024-05-23T20:54:34.248" v="8"/>
              <pc2:cmMkLst xmlns:pc2="http://schemas.microsoft.com/office/powerpoint/2019/9/main/command">
                <pc:docMk/>
                <pc:sldMk cId="3546348469" sldId="804"/>
                <pc2:cmMk id="{51FC5744-0C71-4D6C-A9D7-5EA899FC0E5E}"/>
              </pc2:cmMkLst>
            </pc226:cmChg>
          </p:ext>
        </pc:extLst>
      </pc:sldChg>
      <pc:sldChg chg="delCm">
        <pc:chgData name="Tafel,Sarah Hailey" userId="e2260987-b246-4abf-9143-14647b327b11" providerId="ADAL" clId="{3B3522E8-D34F-4434-80F7-B51635AD2DB6}" dt="2024-05-23T20:54:37.012" v="9"/>
        <pc:sldMkLst>
          <pc:docMk/>
          <pc:sldMk cId="3592357531" sldId="805"/>
        </pc:sldMkLst>
        <pc:extLst>
          <p:ext xmlns:p="http://schemas.openxmlformats.org/presentationml/2006/main" uri="{D6D511B9-2390-475A-947B-AFAB55BFBCF1}">
            <pc226:cmChg xmlns:pc226="http://schemas.microsoft.com/office/powerpoint/2022/06/main/command" chg="del">
              <pc226:chgData name="Tafel,Sarah Hailey" userId="e2260987-b246-4abf-9143-14647b327b11" providerId="ADAL" clId="{3B3522E8-D34F-4434-80F7-B51635AD2DB6}" dt="2024-05-23T20:54:37.012" v="9"/>
              <pc2:cmMkLst xmlns:pc2="http://schemas.microsoft.com/office/powerpoint/2019/9/main/command">
                <pc:docMk/>
                <pc:sldMk cId="3592357531" sldId="805"/>
                <pc2:cmMk id="{ACD46417-404D-4467-A725-0CD8A84D5267}"/>
              </pc2:cmMkLst>
            </pc226:cmChg>
          </p:ext>
        </pc:extLst>
      </pc:sldChg>
      <pc:sldChg chg="del">
        <pc:chgData name="Tafel,Sarah Hailey" userId="e2260987-b246-4abf-9143-14647b327b11" providerId="ADAL" clId="{3B3522E8-D34F-4434-80F7-B51635AD2DB6}" dt="2024-05-23T20:53:53.244" v="0" actId="47"/>
        <pc:sldMkLst>
          <pc:docMk/>
          <pc:sldMk cId="3077057326" sldId="807"/>
        </pc:sldMkLst>
      </pc:sldChg>
    </pc:docChg>
  </pc:docChgLst>
  <pc:docChgLst>
    <pc:chgData name="Tafel,Sarah Hailey" userId="S::tafels@ufl.edu::e2260987-b246-4abf-9143-14647b327b11" providerId="AD" clId="Web-{673C1D76-9457-4351-AE65-B4CB2B23F6E4}"/>
    <pc:docChg chg="modSld">
      <pc:chgData name="Tafel,Sarah Hailey" userId="S::tafels@ufl.edu::e2260987-b246-4abf-9143-14647b327b11" providerId="AD" clId="Web-{673C1D76-9457-4351-AE65-B4CB2B23F6E4}" dt="2025-01-28T17:05:47.091" v="0" actId="20577"/>
      <pc:docMkLst>
        <pc:docMk/>
      </pc:docMkLst>
      <pc:sldChg chg="modSp">
        <pc:chgData name="Tafel,Sarah Hailey" userId="S::tafels@ufl.edu::e2260987-b246-4abf-9143-14647b327b11" providerId="AD" clId="Web-{673C1D76-9457-4351-AE65-B4CB2B23F6E4}" dt="2025-01-28T17:05:47.091" v="0" actId="20577"/>
        <pc:sldMkLst>
          <pc:docMk/>
          <pc:sldMk cId="893415997" sldId="375"/>
        </pc:sldMkLst>
        <pc:spChg chg="mod">
          <ac:chgData name="Tafel,Sarah Hailey" userId="S::tafels@ufl.edu::e2260987-b246-4abf-9143-14647b327b11" providerId="AD" clId="Web-{673C1D76-9457-4351-AE65-B4CB2B23F6E4}" dt="2025-01-28T17:05:47.091" v="0" actId="20577"/>
          <ac:spMkLst>
            <pc:docMk/>
            <pc:sldMk cId="893415997" sldId="375"/>
            <ac:spMk id="3" creationId="{9966CFB9-6A26-BC88-63BB-AF2414E66CC4}"/>
          </ac:spMkLst>
        </pc:spChg>
      </pc:sldChg>
    </pc:docChg>
  </pc:docChgLst>
  <pc:docChgLst>
    <pc:chgData name="Tafel,Sarah Hailey" userId="S::tafels@ufl.edu::e2260987-b246-4abf-9143-14647b327b11" providerId="AD" clId="Web-{2FB755DC-08C3-4D1C-8F92-3DBACC651F0A}"/>
    <pc:docChg chg="modSld">
      <pc:chgData name="Tafel,Sarah Hailey" userId="S::tafels@ufl.edu::e2260987-b246-4abf-9143-14647b327b11" providerId="AD" clId="Web-{2FB755DC-08C3-4D1C-8F92-3DBACC651F0A}" dt="2024-12-31T18:50:39.500" v="5" actId="14100"/>
      <pc:docMkLst>
        <pc:docMk/>
      </pc:docMkLst>
      <pc:sldChg chg="modSp">
        <pc:chgData name="Tafel,Sarah Hailey" userId="S::tafels@ufl.edu::e2260987-b246-4abf-9143-14647b327b11" providerId="AD" clId="Web-{2FB755DC-08C3-4D1C-8F92-3DBACC651F0A}" dt="2024-12-31T18:50:39.500" v="5" actId="14100"/>
        <pc:sldMkLst>
          <pc:docMk/>
          <pc:sldMk cId="690769788" sldId="256"/>
        </pc:sldMkLst>
        <pc:spChg chg="mod">
          <ac:chgData name="Tafel,Sarah Hailey" userId="S::tafels@ufl.edu::e2260987-b246-4abf-9143-14647b327b11" providerId="AD" clId="Web-{2FB755DC-08C3-4D1C-8F92-3DBACC651F0A}" dt="2024-12-31T18:50:39.500" v="5" actId="14100"/>
          <ac:spMkLst>
            <pc:docMk/>
            <pc:sldMk cId="690769788" sldId="256"/>
            <ac:spMk id="2" creationId="{6ED44B0A-E88C-9475-00CE-FF7B803C577C}"/>
          </ac:spMkLst>
        </pc:spChg>
      </pc:sldChg>
    </pc:docChg>
  </pc:docChgLst>
  <pc:docChgLst>
    <pc:chgData name="Tafel,Sarah Hailey" userId="S::tafels@ufl.edu::e2260987-b246-4abf-9143-14647b327b11" providerId="AD" clId="Web-{CDC01263-D38C-358A-ABFA-74B5DB9B31CA}"/>
    <pc:docChg chg="modSld sldOrd">
      <pc:chgData name="Tafel,Sarah Hailey" userId="S::tafels@ufl.edu::e2260987-b246-4abf-9143-14647b327b11" providerId="AD" clId="Web-{CDC01263-D38C-358A-ABFA-74B5DB9B31CA}" dt="2024-12-31T18:52:47.218" v="11"/>
      <pc:docMkLst>
        <pc:docMk/>
      </pc:docMkLst>
      <pc:sldChg chg="modSp ord">
        <pc:chgData name="Tafel,Sarah Hailey" userId="S::tafels@ufl.edu::e2260987-b246-4abf-9143-14647b327b11" providerId="AD" clId="Web-{CDC01263-D38C-358A-ABFA-74B5DB9B31CA}" dt="2024-12-31T18:51:40.701" v="10" actId="20577"/>
        <pc:sldMkLst>
          <pc:docMk/>
          <pc:sldMk cId="3139697206" sldId="795"/>
        </pc:sldMkLst>
        <pc:spChg chg="mod">
          <ac:chgData name="Tafel,Sarah Hailey" userId="S::tafels@ufl.edu::e2260987-b246-4abf-9143-14647b327b11" providerId="AD" clId="Web-{CDC01263-D38C-358A-ABFA-74B5DB9B31CA}" dt="2024-12-31T18:51:40.701" v="10" actId="20577"/>
          <ac:spMkLst>
            <pc:docMk/>
            <pc:sldMk cId="3139697206" sldId="795"/>
            <ac:spMk id="3" creationId="{1AF9A2F4-798F-3541-A897-E85CD1EEC573}"/>
          </ac:spMkLst>
        </pc:spChg>
        <pc:picChg chg="mod">
          <ac:chgData name="Tafel,Sarah Hailey" userId="S::tafels@ufl.edu::e2260987-b246-4abf-9143-14647b327b11" providerId="AD" clId="Web-{CDC01263-D38C-358A-ABFA-74B5DB9B31CA}" dt="2024-12-31T18:51:37.420" v="9" actId="1076"/>
          <ac:picMkLst>
            <pc:docMk/>
            <pc:sldMk cId="3139697206" sldId="795"/>
            <ac:picMk id="7" creationId="{EEEEE629-5F7F-3660-52E5-2AA51B60E82D}"/>
          </ac:picMkLst>
        </pc:picChg>
      </pc:sldChg>
      <pc:sldChg chg="delSp">
        <pc:chgData name="Tafel,Sarah Hailey" userId="S::tafels@ufl.edu::e2260987-b246-4abf-9143-14647b327b11" providerId="AD" clId="Web-{CDC01263-D38C-358A-ABFA-74B5DB9B31CA}" dt="2024-12-31T18:50:58.591" v="0"/>
        <pc:sldMkLst>
          <pc:docMk/>
          <pc:sldMk cId="3546348469" sldId="804"/>
        </pc:sldMkLst>
        <pc:spChg chg="del">
          <ac:chgData name="Tafel,Sarah Hailey" userId="S::tafels@ufl.edu::e2260987-b246-4abf-9143-14647b327b11" providerId="AD" clId="Web-{CDC01263-D38C-358A-ABFA-74B5DB9B31CA}" dt="2024-12-31T18:50:58.591" v="0"/>
          <ac:spMkLst>
            <pc:docMk/>
            <pc:sldMk cId="3546348469" sldId="804"/>
            <ac:spMk id="3" creationId="{0DF56DE5-DCA0-85BB-AC12-262B96CAF7A6}"/>
          </ac:spMkLst>
        </pc:spChg>
      </pc:sldChg>
      <pc:sldChg chg="ord">
        <pc:chgData name="Tafel,Sarah Hailey" userId="S::tafels@ufl.edu::e2260987-b246-4abf-9143-14647b327b11" providerId="AD" clId="Web-{CDC01263-D38C-358A-ABFA-74B5DB9B31CA}" dt="2024-12-31T18:52:47.218" v="11"/>
        <pc:sldMkLst>
          <pc:docMk/>
          <pc:sldMk cId="3592357531" sldId="805"/>
        </pc:sldMkLst>
      </pc:sldChg>
    </pc:docChg>
  </pc:docChgLst>
</pc:chgInfo>
</file>

<file path=ppt/comments/modernComment_31C_D87F175.xml><?xml version="1.0" encoding="utf-8"?>
<p188:cmLst xmlns:a="http://schemas.openxmlformats.org/drawingml/2006/main" xmlns:r="http://schemas.openxmlformats.org/officeDocument/2006/relationships" xmlns:p188="http://schemas.microsoft.com/office/powerpoint/2018/8/main">
  <p188:cm id="{750F4715-0A4F-4FBE-AD6D-1BFAFE960E10}" authorId="{1369ED57-8B4B-0681-1708-0C3902FC84BF}" created="2024-02-08T16:20:51.939">
    <pc:sldMkLst xmlns:pc="http://schemas.microsoft.com/office/powerpoint/2013/main/command">
      <pc:docMk/>
      <pc:sldMk cId="227012981" sldId="796"/>
    </pc:sldMkLst>
    <p188:txBody>
      <a:bodyPr/>
      <a:lstStyle/>
      <a:p>
        <a:r>
          <a:rPr lang="en-US"/>
          <a:t>[@Tafel,Sarah Hailey] we definitely need the old reporting requirement slide that states the rule 5033b in the sample submission and DDIS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60E07-FA44-4C17-B575-BF08E6095587}"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2B4A6-84B0-410C-BAAB-F4BC349B0DF0}" type="slidenum">
              <a:rPr lang="en-US" smtClean="0"/>
              <a:t>‹#›</a:t>
            </a:fld>
            <a:endParaRPr lang="en-US"/>
          </a:p>
        </p:txBody>
      </p:sp>
    </p:spTree>
    <p:extLst>
      <p:ext uri="{BB962C8B-B14F-4D97-AF65-F5344CB8AC3E}">
        <p14:creationId xmlns:p14="http://schemas.microsoft.com/office/powerpoint/2010/main" val="176641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fasbooks.ifas.ufl.edu/p-153-helpful-harmful-harmless.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DDIS Process</a:t>
            </a:r>
          </a:p>
          <a:p>
            <a:endParaRPr lang="en-US"/>
          </a:p>
          <a:p>
            <a:r>
              <a:rPr lang="en-US"/>
              <a:t>Start here:</a:t>
            </a:r>
          </a:p>
          <a:p>
            <a:endParaRPr lang="en-US"/>
          </a:p>
          <a:p>
            <a:pPr marL="228600" indent="-228600">
              <a:buAutoNum type="arabicPeriod"/>
            </a:pPr>
            <a:r>
              <a:rPr lang="en-US"/>
              <a:t>Observe a disorder or pest</a:t>
            </a:r>
          </a:p>
          <a:p>
            <a:pPr marL="228600" indent="-228600">
              <a:buAutoNum type="arabicPeriod"/>
            </a:pPr>
            <a:r>
              <a:rPr lang="en-US"/>
              <a:t>Take a digital picture</a:t>
            </a:r>
          </a:p>
          <a:p>
            <a:pPr marL="228600" indent="-228600">
              <a:buAutoNum type="arabicPeriod"/>
            </a:pPr>
            <a:r>
              <a:rPr lang="en-US"/>
              <a:t>Access the DDIS website and send sample to a specialist</a:t>
            </a:r>
          </a:p>
          <a:p>
            <a:pPr marL="228600" indent="-228600">
              <a:buAutoNum type="arabicPeriod"/>
            </a:pPr>
            <a:r>
              <a:rPr lang="en-US"/>
              <a:t>Online diagnosis by specialists</a:t>
            </a:r>
          </a:p>
          <a:p>
            <a:pPr marL="228600" indent="-228600">
              <a:buAutoNum type="arabicPeriod"/>
            </a:pPr>
            <a:r>
              <a:rPr lang="en-US"/>
              <a:t>Report results to grower</a:t>
            </a:r>
          </a:p>
        </p:txBody>
      </p:sp>
      <p:sp>
        <p:nvSpPr>
          <p:cNvPr id="4" name="Slide Number Placeholder 3"/>
          <p:cNvSpPr>
            <a:spLocks noGrp="1"/>
          </p:cNvSpPr>
          <p:nvPr>
            <p:ph type="sldNum" sz="quarter" idx="5"/>
          </p:nvPr>
        </p:nvSpPr>
        <p:spPr/>
        <p:txBody>
          <a:bodyPr/>
          <a:lstStyle/>
          <a:p>
            <a:fld id="{384B6503-91FF-2244-BDA7-1435BE62BA3C}" type="slidenum">
              <a:rPr lang="en-US" smtClean="0"/>
              <a:pPr/>
              <a:t>3</a:t>
            </a:fld>
            <a:endParaRPr lang="en-US"/>
          </a:p>
        </p:txBody>
      </p:sp>
    </p:spTree>
    <p:extLst>
      <p:ext uri="{BB962C8B-B14F-4D97-AF65-F5344CB8AC3E}">
        <p14:creationId xmlns:p14="http://schemas.microsoft.com/office/powerpoint/2010/main" val="361336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start a new sample submission, click on the “Submit a Sample for Diagnosis” button with the green leaf and yellow arrow.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To look at the samples that have been submitted and see the reports generated once the sample has been identified, select “My Samples” button with the magnifying glass. The first option at the top of the “My DDIS” page.</a:t>
            </a:r>
          </a:p>
        </p:txBody>
      </p:sp>
      <p:sp>
        <p:nvSpPr>
          <p:cNvPr id="4" name="Slide Number Placeholder 3"/>
          <p:cNvSpPr>
            <a:spLocks noGrp="1"/>
          </p:cNvSpPr>
          <p:nvPr>
            <p:ph type="sldNum" sz="quarter" idx="5"/>
          </p:nvPr>
        </p:nvSpPr>
        <p:spPr/>
        <p:txBody>
          <a:bodyPr/>
          <a:lstStyle/>
          <a:p>
            <a:fld id="{384B6503-91FF-2244-BDA7-1435BE62BA3C}" type="slidenum">
              <a:rPr lang="en-US" smtClean="0"/>
              <a:t>6</a:t>
            </a:fld>
            <a:endParaRPr lang="en-US"/>
          </a:p>
        </p:txBody>
      </p:sp>
    </p:spTree>
    <p:extLst>
      <p:ext uri="{BB962C8B-B14F-4D97-AF65-F5344CB8AC3E}">
        <p14:creationId xmlns:p14="http://schemas.microsoft.com/office/powerpoint/2010/main" val="180517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three steps:</a:t>
            </a:r>
          </a:p>
          <a:p>
            <a:pPr marL="228600" indent="-228600">
              <a:buAutoNum type="arabicParenR"/>
            </a:pPr>
            <a:r>
              <a:rPr lang="en-US"/>
              <a:t>Select Sample type</a:t>
            </a:r>
          </a:p>
          <a:p>
            <a:pPr marL="228600" indent="-228600">
              <a:buAutoNum type="arabicParenR"/>
            </a:pPr>
            <a:r>
              <a:rPr lang="en-US"/>
              <a:t>Fill Sample data</a:t>
            </a:r>
          </a:p>
          <a:p>
            <a:pPr marL="228600" indent="-228600">
              <a:buAutoNum type="arabicParenR"/>
            </a:pPr>
            <a:r>
              <a:rPr lang="en-US"/>
              <a:t>Upload digital sample</a:t>
            </a:r>
          </a:p>
        </p:txBody>
      </p:sp>
      <p:sp>
        <p:nvSpPr>
          <p:cNvPr id="4" name="Slide Number Placeholder 3"/>
          <p:cNvSpPr>
            <a:spLocks noGrp="1"/>
          </p:cNvSpPr>
          <p:nvPr>
            <p:ph type="sldNum" sz="quarter" idx="5"/>
          </p:nvPr>
        </p:nvSpPr>
        <p:spPr/>
        <p:txBody>
          <a:bodyPr/>
          <a:lstStyle/>
          <a:p>
            <a:fld id="{384B6503-91FF-2244-BDA7-1435BE62BA3C}" type="slidenum">
              <a:rPr lang="en-US" smtClean="0"/>
              <a:t>7</a:t>
            </a:fld>
            <a:endParaRPr lang="en-US"/>
          </a:p>
        </p:txBody>
      </p:sp>
    </p:spTree>
    <p:extLst>
      <p:ext uri="{BB962C8B-B14F-4D97-AF65-F5344CB8AC3E}">
        <p14:creationId xmlns:p14="http://schemas.microsoft.com/office/powerpoint/2010/main" val="424393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4B6503-91FF-2244-BDA7-1435BE62BA3C}" type="slidenum">
              <a:rPr lang="en-US" smtClean="0"/>
              <a:pPr/>
              <a:t>10</a:t>
            </a:fld>
            <a:endParaRPr lang="en-US"/>
          </a:p>
        </p:txBody>
      </p:sp>
    </p:spTree>
    <p:extLst>
      <p:ext uri="{BB962C8B-B14F-4D97-AF65-F5344CB8AC3E}">
        <p14:creationId xmlns:p14="http://schemas.microsoft.com/office/powerpoint/2010/main" val="270742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600"/>
              </a:spcBef>
              <a:spcAft>
                <a:spcPts val="600"/>
              </a:spcAft>
              <a:buFont typeface="Arial"/>
              <a:buChar char="•"/>
            </a:pPr>
            <a:r>
              <a:rPr lang="en-US" dirty="0">
                <a:latin typeface="Arial"/>
                <a:cs typeface="Arial"/>
              </a:rPr>
              <a:t>IFAS Extension Bookstore I.D. books / decks &lt;-- unavailable currently (removed from slide)</a:t>
            </a:r>
            <a:endParaRPr lang="en-US" dirty="0"/>
          </a:p>
          <a:p>
            <a:pPr marL="0" lvl="1">
              <a:lnSpc>
                <a:spcPct val="90000"/>
              </a:lnSpc>
              <a:spcBef>
                <a:spcPts val="600"/>
              </a:spcBef>
              <a:spcAft>
                <a:spcPts val="600"/>
              </a:spcAft>
              <a:buFont typeface="Arial"/>
              <a:buChar char="•"/>
            </a:pPr>
            <a:r>
              <a:rPr lang="en-US" dirty="0">
                <a:latin typeface="Arial"/>
                <a:cs typeface="Arial"/>
                <a:hlinkClick r:id="rId3"/>
              </a:rPr>
              <a:t>http://ifasbooks.ifas.ufl.edu/p-153-helpful-harmful-harmless.aspx</a:t>
            </a:r>
            <a:r>
              <a:rPr lang="en-US" dirty="0">
                <a:latin typeface="Arial"/>
                <a:cs typeface="Arial"/>
              </a:rPr>
              <a:t> </a:t>
            </a:r>
          </a:p>
        </p:txBody>
      </p:sp>
      <p:sp>
        <p:nvSpPr>
          <p:cNvPr id="4" name="Slide Number Placeholder 3"/>
          <p:cNvSpPr>
            <a:spLocks noGrp="1"/>
          </p:cNvSpPr>
          <p:nvPr>
            <p:ph type="sldNum" sz="quarter" idx="5"/>
          </p:nvPr>
        </p:nvSpPr>
        <p:spPr/>
        <p:txBody>
          <a:bodyPr/>
          <a:lstStyle/>
          <a:p>
            <a:fld id="{384B6503-91FF-2244-BDA7-1435BE62BA3C}" type="slidenum">
              <a:rPr lang="en-US" smtClean="0"/>
              <a:pPr/>
              <a:t>12</a:t>
            </a:fld>
            <a:endParaRPr lang="en-US"/>
          </a:p>
        </p:txBody>
      </p:sp>
    </p:spTree>
    <p:extLst>
      <p:ext uri="{BB962C8B-B14F-4D97-AF65-F5344CB8AC3E}">
        <p14:creationId xmlns:p14="http://schemas.microsoft.com/office/powerpoint/2010/main" val="305285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A19F-ADA8-EC51-4146-B9A24258CE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FAFDA-A721-A058-EBC2-055F18A71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A1BF83-7125-A8E1-2DA4-5E1630E5963C}"/>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5" name="Footer Placeholder 4">
            <a:extLst>
              <a:ext uri="{FF2B5EF4-FFF2-40B4-BE49-F238E27FC236}">
                <a16:creationId xmlns:a16="http://schemas.microsoft.com/office/drawing/2014/main" id="{AC5EC6D1-5AE4-55A8-F89A-375FE0FB9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D287E4-3CE1-CD74-9722-A30BB2D80615}"/>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21464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3CF5-5893-0F92-50BE-60B24977FE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58CE9-F72C-A73A-B2B4-25339755FC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9E372-5F9D-165C-E419-8EA13A05FA8B}"/>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5" name="Footer Placeholder 4">
            <a:extLst>
              <a:ext uri="{FF2B5EF4-FFF2-40B4-BE49-F238E27FC236}">
                <a16:creationId xmlns:a16="http://schemas.microsoft.com/office/drawing/2014/main" id="{A090D269-B053-3133-63A3-F7C8B1BAD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540FAC-477A-23E7-B58F-F1E59F2ABE08}"/>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227536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A5ADA-397F-EADF-88AE-CB5167FB95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85C235-A1FD-52C8-5204-49BA04C68A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20B3E-0F75-655F-3D51-EA459F21CDFF}"/>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5" name="Footer Placeholder 4">
            <a:extLst>
              <a:ext uri="{FF2B5EF4-FFF2-40B4-BE49-F238E27FC236}">
                <a16:creationId xmlns:a16="http://schemas.microsoft.com/office/drawing/2014/main" id="{7A1F1062-8009-EA78-DB96-BA5FA7D36F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6734B7-BF96-EAA8-E60A-C6790433B20D}"/>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61346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D80B7-FECA-7B44-3949-A4735A2BC7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57A683-BF65-47E5-FD05-9A9A3917D872}"/>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4" name="Footer Placeholder 3">
            <a:extLst>
              <a:ext uri="{FF2B5EF4-FFF2-40B4-BE49-F238E27FC236}">
                <a16:creationId xmlns:a16="http://schemas.microsoft.com/office/drawing/2014/main" id="{B25B3CB5-2D30-F179-4943-A6B20022C6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9BBE4B1-969B-F3FE-8103-C44F3075A1C4}"/>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141221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FD51-6929-B411-CDEF-99E03AC83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48904-C1FE-87C0-A81D-2C7B95BFA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F8BA34-7498-F287-46AB-9D0C5ACF8FD4}"/>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FB6D31E8-0AE0-8FB3-9EE8-213AEBB614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661D74-B49A-53F9-00CD-5329350926AE}"/>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123945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B062-6853-D00F-79D1-B776873AD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5B328-0D6B-87F1-2BCF-835681B4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ADF39-2B99-E945-525F-F5BAACEDCF1E}"/>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828D7D04-6F81-D24F-F7F4-29CC697F96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1A6F83-0CAB-C131-E012-946B7D545DCE}"/>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253244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31F9-3F2E-2424-765C-8E7AA5D5EE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2FB846-AE27-BF14-E579-6752A60AA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978C5C-AF54-AB4F-2FE5-4685F3D03A90}"/>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1EF92A8A-A847-6935-B22C-15210A628A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84D0D7-052C-0698-0D71-B8B8849D74B8}"/>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371761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A086-84E6-0CD5-B1E1-446910813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639C3-EB4D-D998-A547-41D92CC71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5D12C2-61D8-82DC-655A-BD75A5FE72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734B05-724F-1317-E1D4-D58E23294151}"/>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6" name="Footer Placeholder 5">
            <a:extLst>
              <a:ext uri="{FF2B5EF4-FFF2-40B4-BE49-F238E27FC236}">
                <a16:creationId xmlns:a16="http://schemas.microsoft.com/office/drawing/2014/main" id="{B3C1A089-5F84-ED35-A4DF-2240F483E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9D1AFC-3450-B05D-2A3D-606D88A8C639}"/>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412553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7B9-C4B5-A953-3EE7-AFB9A215D8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4E0EAE-ACB6-EF09-2E7E-EAD0CEFB3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A8540C-AB29-7A06-A418-0A7CA8AA54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6BFB47-5BD2-BF2D-075E-F727DCE92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239224-BDB6-7628-7150-B77B2FE37E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1CB89C-AB3E-86C1-B21C-E986281170AF}"/>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8" name="Footer Placeholder 7">
            <a:extLst>
              <a:ext uri="{FF2B5EF4-FFF2-40B4-BE49-F238E27FC236}">
                <a16:creationId xmlns:a16="http://schemas.microsoft.com/office/drawing/2014/main" id="{06EC12E9-C077-D1D6-A779-75DA592CA1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220460-8419-A2CA-E936-4BA941B2E68E}"/>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1578949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481D-DA3E-FF94-7116-619D45F4BF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8C3D8B-E2E5-7782-A266-FB3ACBE7FBFC}"/>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4" name="Footer Placeholder 3">
            <a:extLst>
              <a:ext uri="{FF2B5EF4-FFF2-40B4-BE49-F238E27FC236}">
                <a16:creationId xmlns:a16="http://schemas.microsoft.com/office/drawing/2014/main" id="{E63E5499-C96E-8E19-4F2B-E347AABCAB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7AEE79A-C87F-2533-D448-BA0530BB78B8}"/>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2550356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025BF-60DB-609F-DA48-CB1D982B737B}"/>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3" name="Footer Placeholder 2">
            <a:extLst>
              <a:ext uri="{FF2B5EF4-FFF2-40B4-BE49-F238E27FC236}">
                <a16:creationId xmlns:a16="http://schemas.microsoft.com/office/drawing/2014/main" id="{570A4C43-432D-4D7C-AA94-96BB88DEA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A2C4FD-6B0F-CE00-D2CF-C4E81E7E23D3}"/>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71678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51E9-01D8-C85B-64BF-9BB7F6BF2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EA56CE-4D4C-CB43-F9A2-970035F202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A7840-0ADC-4DD9-170F-7A0EE42F9209}"/>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5" name="Footer Placeholder 4">
            <a:extLst>
              <a:ext uri="{FF2B5EF4-FFF2-40B4-BE49-F238E27FC236}">
                <a16:creationId xmlns:a16="http://schemas.microsoft.com/office/drawing/2014/main" id="{1BF258A8-96B5-0DDE-A705-8435002DF1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7A56C7-1148-73B8-EE2F-C0F1FC5BF48C}"/>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3233431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6CB2-7143-22A9-93C5-B2B739312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AF69CC-DE4F-7092-3F3D-194BA2C50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49D32A-296A-8ACD-6199-96160681B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E51B3-F185-9681-3775-846622EDEEE4}"/>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6" name="Footer Placeholder 5">
            <a:extLst>
              <a:ext uri="{FF2B5EF4-FFF2-40B4-BE49-F238E27FC236}">
                <a16:creationId xmlns:a16="http://schemas.microsoft.com/office/drawing/2014/main" id="{300E31F8-4F90-48A0-334E-5F054CA52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2B007F-E03C-5F54-DAF4-B4163F4DF583}"/>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3490259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9C8F-CDE0-975F-553E-5F074EF07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C59BB-ECA5-A4E3-ECE4-7DD6BB102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33FFFA1-FEAF-2996-08E8-E293346B4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B5730-555D-0588-C425-24B88C2F65C9}"/>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6" name="Footer Placeholder 5">
            <a:extLst>
              <a:ext uri="{FF2B5EF4-FFF2-40B4-BE49-F238E27FC236}">
                <a16:creationId xmlns:a16="http://schemas.microsoft.com/office/drawing/2014/main" id="{E47B22F4-CC75-19E9-C75F-C6A080CED3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E89BBC-50AA-9955-6374-4B283C451DCA}"/>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396794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E2DD-A299-70D4-1F97-550D15CE3F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306CF-49A2-8F3A-CECE-9239BE5DA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65FF2-56C6-A81B-E2F7-C44C86DECC11}"/>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7962536B-4EE7-73B0-BC20-59B3D259C0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019CA-E4FE-5109-158B-B1A38B933859}"/>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2426407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BF21D8-DB01-57D9-F21B-BF0C199DBE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31187A-0048-433C-85C4-25E287951E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57770-DD8B-3B5E-6A61-06B077BB28F7}"/>
              </a:ext>
            </a:extLst>
          </p:cNvPr>
          <p:cNvSpPr>
            <a:spLocks noGrp="1"/>
          </p:cNvSpPr>
          <p:nvPr>
            <p:ph type="dt" sz="half" idx="10"/>
          </p:nvPr>
        </p:nvSpPr>
        <p:spPr>
          <a:xfrm>
            <a:off x="838200" y="6356350"/>
            <a:ext cx="2743200" cy="365125"/>
          </a:xfrm>
          <a:prstGeom prst="rect">
            <a:avLst/>
          </a:prstGeom>
        </p:spPr>
        <p:txBody>
          <a:bodyPr/>
          <a:lstStyle/>
          <a:p>
            <a:fld id="{9CCCEDDD-FC1B-49FF-9011-AA1E794AEB3B}" type="datetimeFigureOut">
              <a:rPr lang="en-US" smtClean="0"/>
              <a:t>1/28/2025</a:t>
            </a:fld>
            <a:endParaRPr lang="en-US"/>
          </a:p>
        </p:txBody>
      </p:sp>
      <p:sp>
        <p:nvSpPr>
          <p:cNvPr id="5" name="Footer Placeholder 4">
            <a:extLst>
              <a:ext uri="{FF2B5EF4-FFF2-40B4-BE49-F238E27FC236}">
                <a16:creationId xmlns:a16="http://schemas.microsoft.com/office/drawing/2014/main" id="{97F29AD8-6723-E151-A712-C815D8739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853435-9C7F-8230-371E-12FB98D59820}"/>
              </a:ext>
            </a:extLst>
          </p:cNvPr>
          <p:cNvSpPr>
            <a:spLocks noGrp="1"/>
          </p:cNvSpPr>
          <p:nvPr>
            <p:ph type="sldNum" sz="quarter" idx="12"/>
          </p:nvPr>
        </p:nvSpPr>
        <p:spPr>
          <a:xfrm>
            <a:off x="8610600" y="6356350"/>
            <a:ext cx="2743200" cy="365125"/>
          </a:xfrm>
          <a:prstGeom prst="rect">
            <a:avLst/>
          </a:prstGeom>
        </p:spPr>
        <p:txBody>
          <a:bodyPr/>
          <a:lstStyle/>
          <a:p>
            <a:fld id="{10B556A8-0B66-4E1A-866E-6F1BB29ED23A}" type="slidenum">
              <a:rPr lang="en-US" smtClean="0"/>
              <a:t>‹#›</a:t>
            </a:fld>
            <a:endParaRPr lang="en-US"/>
          </a:p>
        </p:txBody>
      </p:sp>
    </p:spTree>
    <p:extLst>
      <p:ext uri="{BB962C8B-B14F-4D97-AF65-F5344CB8AC3E}">
        <p14:creationId xmlns:p14="http://schemas.microsoft.com/office/powerpoint/2010/main" val="105823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B857-8D97-90B2-77C2-F308E1CFE45E}"/>
              </a:ext>
            </a:extLst>
          </p:cNvPr>
          <p:cNvSpPr>
            <a:spLocks noGrp="1"/>
          </p:cNvSpPr>
          <p:nvPr>
            <p:ph type="title" hasCustomPrompt="1"/>
          </p:nvPr>
        </p:nvSpPr>
        <p:spPr/>
        <p:txBody>
          <a:bodyPr/>
          <a:lstStyle>
            <a:lvl1pPr>
              <a:defRPr/>
            </a:lvl1pPr>
          </a:lstStyle>
          <a:p>
            <a:r>
              <a:rPr lang="en-US" dirty="0"/>
              <a:t>HEADER</a:t>
            </a:r>
          </a:p>
        </p:txBody>
      </p:sp>
      <p:sp>
        <p:nvSpPr>
          <p:cNvPr id="4" name="Text Placeholder 3">
            <a:extLst>
              <a:ext uri="{FF2B5EF4-FFF2-40B4-BE49-F238E27FC236}">
                <a16:creationId xmlns:a16="http://schemas.microsoft.com/office/drawing/2014/main" id="{F24E1DCC-8DE5-4CF8-55A4-16BB9C27138B}"/>
              </a:ext>
            </a:extLst>
          </p:cNvPr>
          <p:cNvSpPr>
            <a:spLocks noGrp="1"/>
          </p:cNvSpPr>
          <p:nvPr>
            <p:ph type="body" sz="quarter" idx="10"/>
          </p:nvPr>
        </p:nvSpPr>
        <p:spPr>
          <a:xfrm>
            <a:off x="130175" y="1027112"/>
            <a:ext cx="5965825" cy="4803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85FF6252-20EF-435E-90C3-4A0BA844E0B0}"/>
              </a:ext>
            </a:extLst>
          </p:cNvPr>
          <p:cNvSpPr>
            <a:spLocks noGrp="1"/>
          </p:cNvSpPr>
          <p:nvPr>
            <p:ph type="pic" sz="quarter" idx="11" hasCustomPrompt="1"/>
          </p:nvPr>
        </p:nvSpPr>
        <p:spPr>
          <a:xfrm>
            <a:off x="6354146" y="1435685"/>
            <a:ext cx="3079231" cy="1993315"/>
          </a:xfrm>
          <a:prstGeom prst="roundRect">
            <a:avLst/>
          </a:prstGeom>
          <a:ln w="12700">
            <a:solidFill>
              <a:schemeClr val="tx1"/>
            </a:solidFill>
          </a:ln>
        </p:spPr>
        <p:txBody>
          <a:bodyPr/>
          <a:lstStyle>
            <a:lvl1pPr>
              <a:defRPr/>
            </a:lvl1pPr>
          </a:lstStyle>
          <a:p>
            <a:r>
              <a:rPr lang="en-US" dirty="0"/>
              <a:t>1 pt border</a:t>
            </a:r>
          </a:p>
        </p:txBody>
      </p:sp>
      <p:sp>
        <p:nvSpPr>
          <p:cNvPr id="8" name="Picture Placeholder 7">
            <a:extLst>
              <a:ext uri="{FF2B5EF4-FFF2-40B4-BE49-F238E27FC236}">
                <a16:creationId xmlns:a16="http://schemas.microsoft.com/office/drawing/2014/main" id="{59E7086E-B7F6-29B2-E33D-30720ACE8951}"/>
              </a:ext>
            </a:extLst>
          </p:cNvPr>
          <p:cNvSpPr>
            <a:spLocks noGrp="1"/>
          </p:cNvSpPr>
          <p:nvPr>
            <p:ph type="pic" sz="quarter" idx="12"/>
          </p:nvPr>
        </p:nvSpPr>
        <p:spPr>
          <a:xfrm>
            <a:off x="9691523" y="3172279"/>
            <a:ext cx="2176627" cy="2658609"/>
          </a:xfrm>
          <a:prstGeom prst="roundRect">
            <a:avLst/>
          </a:prstGeom>
          <a:ln w="12700">
            <a:solidFill>
              <a:schemeClr val="tx1"/>
            </a:solidFill>
          </a:ln>
        </p:spPr>
        <p:txBody>
          <a:bodyPr/>
          <a:lstStyle>
            <a:lvl1pPr marL="0" indent="0">
              <a:buNone/>
              <a:defRPr/>
            </a:lvl1pPr>
          </a:lstStyle>
          <a:p>
            <a:r>
              <a:rPr lang="en-US"/>
              <a:t>Click icon to add picture</a:t>
            </a:r>
            <a:endParaRPr lang="en-US" dirty="0"/>
          </a:p>
        </p:txBody>
      </p:sp>
      <p:sp>
        <p:nvSpPr>
          <p:cNvPr id="10" name="Text Placeholder 9">
            <a:extLst>
              <a:ext uri="{FF2B5EF4-FFF2-40B4-BE49-F238E27FC236}">
                <a16:creationId xmlns:a16="http://schemas.microsoft.com/office/drawing/2014/main" id="{CF7BCEFD-BC8B-C46E-4BF1-ECB2F760CB5A}"/>
              </a:ext>
            </a:extLst>
          </p:cNvPr>
          <p:cNvSpPr>
            <a:spLocks noGrp="1"/>
          </p:cNvSpPr>
          <p:nvPr>
            <p:ph type="body" sz="quarter" idx="13" hasCustomPrompt="1"/>
          </p:nvPr>
        </p:nvSpPr>
        <p:spPr>
          <a:xfrm>
            <a:off x="130175" y="5850292"/>
            <a:ext cx="11931650" cy="671157"/>
          </a:xfrm>
        </p:spPr>
        <p:txBody>
          <a:bodyPr>
            <a:normAutofit/>
          </a:bodyPr>
          <a:lstStyle>
            <a:lvl1pPr marL="0" indent="0">
              <a:buNone/>
              <a:defRPr sz="1100"/>
            </a:lvl1pPr>
          </a:lstStyle>
          <a:p>
            <a:pPr lvl="0"/>
            <a:r>
              <a:rPr lang="en-US" dirty="0"/>
              <a:t>Image References Here:</a:t>
            </a:r>
          </a:p>
        </p:txBody>
      </p:sp>
    </p:spTree>
    <p:extLst>
      <p:ext uri="{BB962C8B-B14F-4D97-AF65-F5344CB8AC3E}">
        <p14:creationId xmlns:p14="http://schemas.microsoft.com/office/powerpoint/2010/main" val="224786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ody slide 3">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949791A2-AE9B-E108-41B3-DBB3E59C281C}"/>
              </a:ext>
              <a:ext uri="{C183D7F6-B498-43B3-948B-1728B52AA6E4}">
                <adec:decorative xmlns:adec="http://schemas.microsoft.com/office/drawing/2017/decorative" val="1"/>
              </a:ext>
            </a:extLst>
          </p:cNvPr>
          <p:cNvSpPr txBox="1">
            <a:spLocks noGrp="1"/>
          </p:cNvSpPr>
          <p:nvPr>
            <p:ph type="sldNum" sz="quarter" idx="4294967295"/>
          </p:nvPr>
        </p:nvSpPr>
        <p:spPr>
          <a:xfrm>
            <a:off x="11811950" y="6521838"/>
            <a:ext cx="219502" cy="886780"/>
          </a:xfrm>
          <a:prstGeom prst="rect">
            <a:avLst/>
          </a:prstGeom>
        </p:spPr>
        <p:txBody>
          <a:bodyPr vert="horz" wrap="square" lIns="0" tIns="55244" rIns="0" bIns="0" rtlCol="0">
            <a:spAutoFit/>
          </a:bodyPr>
          <a:lstStyle>
            <a:lvl1pPr>
              <a:defRPr>
                <a:solidFill>
                  <a:srgbClr val="0021A5"/>
                </a:solidFill>
                <a:latin typeface="Arial" panose="020B0604020202020204" pitchFamily="34" charset="0"/>
              </a:defRPr>
            </a:lvl1pPr>
          </a:lstStyle>
          <a:p>
            <a:pPr marL="23104">
              <a:spcBef>
                <a:spcPts val="263"/>
              </a:spcBef>
            </a:pPr>
            <a:fld id="{81D60167-4931-47E6-BA6A-407CBD079E47}" type="slidenum">
              <a:rPr lang="en-US" spc="12" smtClean="0"/>
              <a:pPr marL="23104">
                <a:spcBef>
                  <a:spcPts val="263"/>
                </a:spcBef>
              </a:pPr>
              <a:t>‹#›</a:t>
            </a:fld>
            <a:endParaRPr lang="en-US" spc="12"/>
          </a:p>
        </p:txBody>
      </p:sp>
      <p:sp>
        <p:nvSpPr>
          <p:cNvPr id="2" name="Text Placeholder 2">
            <a:extLst>
              <a:ext uri="{FF2B5EF4-FFF2-40B4-BE49-F238E27FC236}">
                <a16:creationId xmlns:a16="http://schemas.microsoft.com/office/drawing/2014/main" id="{288DBDA7-E430-5E2B-58AE-6A6D8959A299}"/>
              </a:ext>
            </a:extLst>
          </p:cNvPr>
          <p:cNvSpPr>
            <a:spLocks noGrp="1"/>
          </p:cNvSpPr>
          <p:nvPr>
            <p:ph type="body" sz="quarter" idx="17" hasCustomPrompt="1"/>
          </p:nvPr>
        </p:nvSpPr>
        <p:spPr>
          <a:xfrm>
            <a:off x="550681" y="581448"/>
            <a:ext cx="11044427" cy="1007834"/>
          </a:xfrm>
        </p:spPr>
        <p:txBody>
          <a:bodyPr/>
          <a:lstStyle>
            <a:lvl1pPr>
              <a:defRPr sz="3275" spc="182">
                <a:solidFill>
                  <a:srgbClr val="0021A5"/>
                </a:solidFill>
                <a:latin typeface="Arial Black" panose="020B0A04020102020204" pitchFamily="34" charset="0"/>
              </a:defRPr>
            </a:lvl1pPr>
          </a:lstStyle>
          <a:p>
            <a:pPr lvl="0"/>
            <a:r>
              <a:rPr lang="en-US"/>
              <a:t>SLIDE TILE </a:t>
            </a:r>
          </a:p>
          <a:p>
            <a:pPr lvl="0"/>
            <a:r>
              <a:rPr lang="en-US"/>
              <a:t>LINE TWO</a:t>
            </a:r>
          </a:p>
        </p:txBody>
      </p:sp>
      <p:sp>
        <p:nvSpPr>
          <p:cNvPr id="4" name="Content Placeholder 2">
            <a:extLst>
              <a:ext uri="{FF2B5EF4-FFF2-40B4-BE49-F238E27FC236}">
                <a16:creationId xmlns:a16="http://schemas.microsoft.com/office/drawing/2014/main" id="{77463205-EBCE-0DBF-6EE7-0EAA24EA1750}"/>
              </a:ext>
            </a:extLst>
          </p:cNvPr>
          <p:cNvSpPr>
            <a:spLocks noGrp="1"/>
          </p:cNvSpPr>
          <p:nvPr>
            <p:ph sz="half" idx="1"/>
          </p:nvPr>
        </p:nvSpPr>
        <p:spPr>
          <a:xfrm>
            <a:off x="550682" y="1605684"/>
            <a:ext cx="11044426" cy="1679724"/>
          </a:xfrm>
          <a:prstGeom prst="rect">
            <a:avLst/>
          </a:prstGeom>
        </p:spPr>
        <p:txBody>
          <a:bodyPr/>
          <a:lstStyle>
            <a:lvl1pPr marL="277246" indent="-277246">
              <a:buClr>
                <a:schemeClr val="tx1"/>
              </a:buClr>
              <a:buFont typeface="Arial" panose="020B0604020202020204" pitchFamily="34" charset="0"/>
              <a:buChar char="•"/>
              <a:defRPr sz="2668" b="0">
                <a:solidFill>
                  <a:schemeClr val="tx1"/>
                </a:solidFill>
              </a:defRPr>
            </a:lvl1pPr>
            <a:lvl2pPr marL="623804" indent="-346558">
              <a:buClr>
                <a:schemeClr val="tx1"/>
              </a:buClr>
              <a:buFont typeface="Arial" panose="020B0604020202020204" pitchFamily="34" charset="0"/>
              <a:buChar char="•"/>
              <a:defRPr sz="2426" b="0">
                <a:solidFill>
                  <a:schemeClr val="tx1"/>
                </a:solidFill>
              </a:defRPr>
            </a:lvl2pPr>
            <a:lvl3pPr marL="901050" indent="-346558">
              <a:buClr>
                <a:schemeClr val="tx1"/>
              </a:buClr>
              <a:buFont typeface="Arial" panose="020B0604020202020204" pitchFamily="34" charset="0"/>
              <a:buChar char="•"/>
              <a:defRPr sz="2183" b="0">
                <a:solidFill>
                  <a:schemeClr val="tx1"/>
                </a:solidFill>
              </a:defRPr>
            </a:lvl3pPr>
            <a:lvl4pPr marL="1108984" indent="-277246">
              <a:buClr>
                <a:schemeClr val="tx1"/>
              </a:buClr>
              <a:buFont typeface="Arial" panose="020B0604020202020204" pitchFamily="34" charset="0"/>
              <a:buChar char="•"/>
              <a:defRPr sz="1940" b="0">
                <a:solidFill>
                  <a:schemeClr val="tx1"/>
                </a:solidFill>
              </a:defRPr>
            </a:lvl4pPr>
            <a:lvl5pPr marL="1386230" indent="-277246">
              <a:buClr>
                <a:schemeClr val="tx1"/>
              </a:buClr>
              <a:buFont typeface="Arial" panose="020B0604020202020204" pitchFamily="34" charset="0"/>
              <a:buChar char="•"/>
              <a:defRPr sz="1698" b="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401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ody slide 2">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60D13CAA-269E-BCA0-89F7-DE68189ABD9B}"/>
              </a:ext>
              <a:ext uri="{C183D7F6-B498-43B3-948B-1728B52AA6E4}">
                <adec:decorative xmlns:adec="http://schemas.microsoft.com/office/drawing/2017/decorative" val="1"/>
              </a:ext>
            </a:extLst>
          </p:cNvPr>
          <p:cNvSpPr txBox="1">
            <a:spLocks noGrp="1"/>
          </p:cNvSpPr>
          <p:nvPr>
            <p:ph type="sldNum" sz="quarter" idx="4294967295"/>
          </p:nvPr>
        </p:nvSpPr>
        <p:spPr>
          <a:xfrm>
            <a:off x="11811950" y="6521838"/>
            <a:ext cx="219502" cy="886780"/>
          </a:xfrm>
          <a:prstGeom prst="rect">
            <a:avLst/>
          </a:prstGeom>
        </p:spPr>
        <p:txBody>
          <a:bodyPr vert="horz" wrap="square" lIns="0" tIns="55244" rIns="0" bIns="0" rtlCol="0">
            <a:spAutoFit/>
          </a:bodyPr>
          <a:lstStyle>
            <a:lvl1pPr>
              <a:defRPr>
                <a:solidFill>
                  <a:srgbClr val="0021A5"/>
                </a:solidFill>
                <a:latin typeface="Arial" panose="020B0604020202020204" pitchFamily="34" charset="0"/>
              </a:defRPr>
            </a:lvl1pPr>
          </a:lstStyle>
          <a:p>
            <a:pPr marL="23104">
              <a:spcBef>
                <a:spcPts val="263"/>
              </a:spcBef>
            </a:pPr>
            <a:fld id="{81D60167-4931-47E6-BA6A-407CBD079E47}" type="slidenum">
              <a:rPr lang="en-US" spc="12" smtClean="0"/>
              <a:pPr marL="23104">
                <a:spcBef>
                  <a:spcPts val="263"/>
                </a:spcBef>
              </a:pPr>
              <a:t>‹#›</a:t>
            </a:fld>
            <a:endParaRPr lang="en-US" spc="12"/>
          </a:p>
        </p:txBody>
      </p:sp>
      <p:sp>
        <p:nvSpPr>
          <p:cNvPr id="2" name="Text Placeholder 2">
            <a:extLst>
              <a:ext uri="{FF2B5EF4-FFF2-40B4-BE49-F238E27FC236}">
                <a16:creationId xmlns:a16="http://schemas.microsoft.com/office/drawing/2014/main" id="{F2496C8D-6B1C-34E1-A15F-2DB992064EB5}"/>
              </a:ext>
            </a:extLst>
          </p:cNvPr>
          <p:cNvSpPr>
            <a:spLocks noGrp="1"/>
          </p:cNvSpPr>
          <p:nvPr>
            <p:ph type="body" sz="quarter" idx="17" hasCustomPrompt="1"/>
          </p:nvPr>
        </p:nvSpPr>
        <p:spPr>
          <a:xfrm>
            <a:off x="550681" y="581448"/>
            <a:ext cx="11183060" cy="1007834"/>
          </a:xfrm>
        </p:spPr>
        <p:txBody>
          <a:bodyPr/>
          <a:lstStyle>
            <a:lvl1pPr>
              <a:defRPr sz="3275" spc="182">
                <a:solidFill>
                  <a:srgbClr val="0021A5"/>
                </a:solidFill>
                <a:latin typeface="Arial Black" panose="020B0A04020102020204" pitchFamily="34" charset="0"/>
              </a:defRPr>
            </a:lvl1pPr>
          </a:lstStyle>
          <a:p>
            <a:pPr lvl="0"/>
            <a:r>
              <a:rPr lang="en-US"/>
              <a:t>SLIDE TILE </a:t>
            </a:r>
          </a:p>
          <a:p>
            <a:pPr lvl="0"/>
            <a:r>
              <a:rPr lang="en-US"/>
              <a:t>LINE TWO</a:t>
            </a:r>
          </a:p>
        </p:txBody>
      </p:sp>
      <p:sp>
        <p:nvSpPr>
          <p:cNvPr id="5" name="Content Placeholder 2">
            <a:extLst>
              <a:ext uri="{FF2B5EF4-FFF2-40B4-BE49-F238E27FC236}">
                <a16:creationId xmlns:a16="http://schemas.microsoft.com/office/drawing/2014/main" id="{8F34326A-A06D-406C-1610-6586266ACE4B}"/>
              </a:ext>
            </a:extLst>
          </p:cNvPr>
          <p:cNvSpPr>
            <a:spLocks noGrp="1"/>
          </p:cNvSpPr>
          <p:nvPr>
            <p:ph sz="half" idx="1"/>
          </p:nvPr>
        </p:nvSpPr>
        <p:spPr>
          <a:xfrm>
            <a:off x="550681" y="1580690"/>
            <a:ext cx="5384800" cy="1679724"/>
          </a:xfrm>
          <a:prstGeom prst="rect">
            <a:avLst/>
          </a:prstGeom>
        </p:spPr>
        <p:txBody>
          <a:bodyPr/>
          <a:lstStyle>
            <a:lvl1pPr marL="277246" indent="-277246">
              <a:buClr>
                <a:schemeClr val="tx1"/>
              </a:buClr>
              <a:buFont typeface="Arial" panose="020B0604020202020204" pitchFamily="34" charset="0"/>
              <a:buChar char="•"/>
              <a:defRPr sz="2668" b="0">
                <a:solidFill>
                  <a:schemeClr val="tx1"/>
                </a:solidFill>
              </a:defRPr>
            </a:lvl1pPr>
            <a:lvl2pPr marL="623804" indent="-346558">
              <a:buClr>
                <a:schemeClr val="tx1"/>
              </a:buClr>
              <a:buFont typeface="Arial" panose="020B0604020202020204" pitchFamily="34" charset="0"/>
              <a:buChar char="•"/>
              <a:defRPr sz="2426" b="0">
                <a:solidFill>
                  <a:schemeClr val="tx1"/>
                </a:solidFill>
              </a:defRPr>
            </a:lvl2pPr>
            <a:lvl3pPr marL="901050" indent="-346558">
              <a:buClr>
                <a:schemeClr val="tx1"/>
              </a:buClr>
              <a:buFont typeface="Arial" panose="020B0604020202020204" pitchFamily="34" charset="0"/>
              <a:buChar char="•"/>
              <a:defRPr sz="2183" b="0">
                <a:solidFill>
                  <a:schemeClr val="tx1"/>
                </a:solidFill>
              </a:defRPr>
            </a:lvl3pPr>
            <a:lvl4pPr marL="1108984" indent="-277246">
              <a:buClr>
                <a:schemeClr val="tx1"/>
              </a:buClr>
              <a:buFont typeface="Arial" panose="020B0604020202020204" pitchFamily="34" charset="0"/>
              <a:buChar char="•"/>
              <a:defRPr sz="1940" b="0">
                <a:solidFill>
                  <a:schemeClr val="tx1"/>
                </a:solidFill>
              </a:defRPr>
            </a:lvl4pPr>
            <a:lvl5pPr marL="1386230" indent="-277246">
              <a:buClr>
                <a:schemeClr val="tx1"/>
              </a:buClr>
              <a:buFont typeface="Arial" panose="020B0604020202020204" pitchFamily="34" charset="0"/>
              <a:buChar char="•"/>
              <a:defRPr sz="1698" b="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99E0B07-FD21-C8A7-A4E4-F8CCEDFE0790}"/>
              </a:ext>
            </a:extLst>
          </p:cNvPr>
          <p:cNvSpPr>
            <a:spLocks noGrp="1"/>
          </p:cNvSpPr>
          <p:nvPr>
            <p:ph sz="half" idx="18"/>
          </p:nvPr>
        </p:nvSpPr>
        <p:spPr>
          <a:xfrm>
            <a:off x="6348941" y="1580690"/>
            <a:ext cx="5384800" cy="1679724"/>
          </a:xfrm>
          <a:prstGeom prst="rect">
            <a:avLst/>
          </a:prstGeom>
        </p:spPr>
        <p:txBody>
          <a:bodyPr/>
          <a:lstStyle>
            <a:lvl1pPr marL="277246" indent="-277246">
              <a:buClr>
                <a:schemeClr val="tx1"/>
              </a:buClr>
              <a:buFont typeface="Arial" panose="020B0604020202020204" pitchFamily="34" charset="0"/>
              <a:buChar char="•"/>
              <a:defRPr sz="2668" b="0">
                <a:solidFill>
                  <a:schemeClr val="tx1"/>
                </a:solidFill>
              </a:defRPr>
            </a:lvl1pPr>
            <a:lvl2pPr marL="623804" indent="-346558">
              <a:buClr>
                <a:schemeClr val="tx1"/>
              </a:buClr>
              <a:buFont typeface="Arial" panose="020B0604020202020204" pitchFamily="34" charset="0"/>
              <a:buChar char="•"/>
              <a:defRPr sz="2426" b="0">
                <a:solidFill>
                  <a:schemeClr val="tx1"/>
                </a:solidFill>
              </a:defRPr>
            </a:lvl2pPr>
            <a:lvl3pPr marL="901050" indent="-346558">
              <a:buClr>
                <a:schemeClr val="tx1"/>
              </a:buClr>
              <a:buFont typeface="Arial" panose="020B0604020202020204" pitchFamily="34" charset="0"/>
              <a:buChar char="•"/>
              <a:defRPr sz="2183" b="0">
                <a:solidFill>
                  <a:schemeClr val="tx1"/>
                </a:solidFill>
              </a:defRPr>
            </a:lvl3pPr>
            <a:lvl4pPr marL="1108984" indent="-277246">
              <a:buClr>
                <a:schemeClr val="tx1"/>
              </a:buClr>
              <a:buFont typeface="Arial" panose="020B0604020202020204" pitchFamily="34" charset="0"/>
              <a:buChar char="•"/>
              <a:defRPr sz="1940" b="0">
                <a:solidFill>
                  <a:schemeClr val="tx1"/>
                </a:solidFill>
              </a:defRPr>
            </a:lvl4pPr>
            <a:lvl5pPr marL="1386230" indent="-277246">
              <a:buClr>
                <a:schemeClr val="tx1"/>
              </a:buClr>
              <a:buFont typeface="Arial" panose="020B0604020202020204" pitchFamily="34" charset="0"/>
              <a:buChar char="•"/>
              <a:defRPr sz="1698" b="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650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slide 3">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949791A2-AE9B-E108-41B3-DBB3E59C281C}"/>
              </a:ext>
              <a:ext uri="{C183D7F6-B498-43B3-948B-1728B52AA6E4}">
                <adec:decorative xmlns:adec="http://schemas.microsoft.com/office/drawing/2017/decorative" val="1"/>
              </a:ext>
            </a:extLst>
          </p:cNvPr>
          <p:cNvSpPr txBox="1">
            <a:spLocks noGrp="1"/>
          </p:cNvSpPr>
          <p:nvPr>
            <p:ph type="sldNum" sz="quarter" idx="4294967295"/>
          </p:nvPr>
        </p:nvSpPr>
        <p:spPr>
          <a:xfrm>
            <a:off x="11811950" y="6521838"/>
            <a:ext cx="219502" cy="886780"/>
          </a:xfrm>
          <a:prstGeom prst="rect">
            <a:avLst/>
          </a:prstGeom>
        </p:spPr>
        <p:txBody>
          <a:bodyPr vert="horz" wrap="square" lIns="0" tIns="55244" rIns="0" bIns="0" rtlCol="0">
            <a:spAutoFit/>
          </a:bodyPr>
          <a:lstStyle>
            <a:lvl1pPr>
              <a:defRPr>
                <a:solidFill>
                  <a:srgbClr val="0021A5"/>
                </a:solidFill>
                <a:latin typeface="Arial" panose="020B0604020202020204" pitchFamily="34" charset="0"/>
              </a:defRPr>
            </a:lvl1pPr>
          </a:lstStyle>
          <a:p>
            <a:pPr marL="23104">
              <a:spcBef>
                <a:spcPts val="263"/>
              </a:spcBef>
            </a:pPr>
            <a:fld id="{81D60167-4931-47E6-BA6A-407CBD079E47}" type="slidenum">
              <a:rPr lang="en-US" spc="12" smtClean="0"/>
              <a:pPr marL="23104">
                <a:spcBef>
                  <a:spcPts val="263"/>
                </a:spcBef>
              </a:pPr>
              <a:t>‹#›</a:t>
            </a:fld>
            <a:endParaRPr lang="en-US" spc="12"/>
          </a:p>
        </p:txBody>
      </p:sp>
      <p:sp>
        <p:nvSpPr>
          <p:cNvPr id="9" name="Text Placeholder 16">
            <a:extLst>
              <a:ext uri="{FF2B5EF4-FFF2-40B4-BE49-F238E27FC236}">
                <a16:creationId xmlns:a16="http://schemas.microsoft.com/office/drawing/2014/main" id="{73F575DB-8229-832C-4E57-77C105732732}"/>
              </a:ext>
            </a:extLst>
          </p:cNvPr>
          <p:cNvSpPr>
            <a:spLocks noGrp="1"/>
          </p:cNvSpPr>
          <p:nvPr>
            <p:ph type="body" sz="quarter" idx="11" hasCustomPrompt="1"/>
          </p:nvPr>
        </p:nvSpPr>
        <p:spPr>
          <a:xfrm>
            <a:off x="563798" y="1673106"/>
            <a:ext cx="11044426" cy="466590"/>
          </a:xfrm>
        </p:spPr>
        <p:txBody>
          <a:bodyPr/>
          <a:lstStyle>
            <a:lvl1pPr>
              <a:defRPr sz="3032" b="1" i="0">
                <a:solidFill>
                  <a:srgbClr val="FA4616"/>
                </a:solidFill>
                <a:latin typeface="Arial" panose="020B0604020202020204" pitchFamily="34" charset="0"/>
              </a:defRPr>
            </a:lvl1pPr>
          </a:lstStyle>
          <a:p>
            <a:pPr lvl="0"/>
            <a:r>
              <a:rPr lang="en-US"/>
              <a:t>Section Header Here</a:t>
            </a:r>
          </a:p>
        </p:txBody>
      </p:sp>
      <p:sp>
        <p:nvSpPr>
          <p:cNvPr id="2" name="Text Placeholder 2">
            <a:extLst>
              <a:ext uri="{FF2B5EF4-FFF2-40B4-BE49-F238E27FC236}">
                <a16:creationId xmlns:a16="http://schemas.microsoft.com/office/drawing/2014/main" id="{288DBDA7-E430-5E2B-58AE-6A6D8959A299}"/>
              </a:ext>
            </a:extLst>
          </p:cNvPr>
          <p:cNvSpPr>
            <a:spLocks noGrp="1"/>
          </p:cNvSpPr>
          <p:nvPr>
            <p:ph type="body" sz="quarter" idx="17" hasCustomPrompt="1"/>
          </p:nvPr>
        </p:nvSpPr>
        <p:spPr>
          <a:xfrm>
            <a:off x="550681" y="581448"/>
            <a:ext cx="11044427" cy="1007834"/>
          </a:xfrm>
        </p:spPr>
        <p:txBody>
          <a:bodyPr/>
          <a:lstStyle>
            <a:lvl1pPr>
              <a:defRPr sz="3275" spc="182">
                <a:solidFill>
                  <a:srgbClr val="0021A5"/>
                </a:solidFill>
                <a:latin typeface="Arial Black" panose="020B0A04020102020204" pitchFamily="34" charset="0"/>
              </a:defRPr>
            </a:lvl1pPr>
          </a:lstStyle>
          <a:p>
            <a:pPr lvl="0"/>
            <a:r>
              <a:rPr lang="en-US"/>
              <a:t>SLIDE TILE </a:t>
            </a:r>
          </a:p>
          <a:p>
            <a:pPr lvl="0"/>
            <a:r>
              <a:rPr lang="en-US"/>
              <a:t>LINE TWO</a:t>
            </a:r>
          </a:p>
        </p:txBody>
      </p:sp>
      <p:sp>
        <p:nvSpPr>
          <p:cNvPr id="3" name="Content Placeholder 2">
            <a:extLst>
              <a:ext uri="{FF2B5EF4-FFF2-40B4-BE49-F238E27FC236}">
                <a16:creationId xmlns:a16="http://schemas.microsoft.com/office/drawing/2014/main" id="{9B3C881E-74E0-FA1A-194C-292DF98439E5}"/>
              </a:ext>
            </a:extLst>
          </p:cNvPr>
          <p:cNvSpPr>
            <a:spLocks noGrp="1"/>
          </p:cNvSpPr>
          <p:nvPr>
            <p:ph sz="half" idx="1"/>
          </p:nvPr>
        </p:nvSpPr>
        <p:spPr>
          <a:xfrm>
            <a:off x="550681" y="2227599"/>
            <a:ext cx="11044427" cy="1679724"/>
          </a:xfrm>
          <a:prstGeom prst="rect">
            <a:avLst/>
          </a:prstGeom>
        </p:spPr>
        <p:txBody>
          <a:bodyPr/>
          <a:lstStyle>
            <a:lvl1pPr marL="277246" indent="-277246">
              <a:buClr>
                <a:schemeClr val="tx1"/>
              </a:buClr>
              <a:buFont typeface="Arial" panose="020B0604020202020204" pitchFamily="34" charset="0"/>
              <a:buChar char="•"/>
              <a:defRPr sz="2668" b="0">
                <a:solidFill>
                  <a:schemeClr val="tx1"/>
                </a:solidFill>
              </a:defRPr>
            </a:lvl1pPr>
            <a:lvl2pPr marL="554492" indent="-277246">
              <a:buClr>
                <a:schemeClr val="tx1"/>
              </a:buClr>
              <a:buFont typeface="Arial" panose="020B0604020202020204" pitchFamily="34" charset="0"/>
              <a:buChar char="•"/>
              <a:defRPr sz="2426" b="0">
                <a:solidFill>
                  <a:schemeClr val="tx1"/>
                </a:solidFill>
              </a:defRPr>
            </a:lvl2pPr>
            <a:lvl3pPr marL="762427" indent="-207935">
              <a:buClr>
                <a:schemeClr val="tx1"/>
              </a:buClr>
              <a:buFont typeface="Arial" panose="020B0604020202020204" pitchFamily="34" charset="0"/>
              <a:buChar char="•"/>
              <a:defRPr sz="2183" b="0">
                <a:solidFill>
                  <a:schemeClr val="tx1"/>
                </a:solidFill>
              </a:defRPr>
            </a:lvl3pPr>
            <a:lvl4pPr marL="1039673" indent="-207935">
              <a:buClr>
                <a:schemeClr val="tx1"/>
              </a:buClr>
              <a:buFont typeface="Arial" panose="020B0604020202020204" pitchFamily="34" charset="0"/>
              <a:buChar char="•"/>
              <a:defRPr sz="1940" b="0">
                <a:solidFill>
                  <a:schemeClr val="tx1"/>
                </a:solidFill>
              </a:defRPr>
            </a:lvl4pPr>
            <a:lvl5pPr marL="1316919" indent="-207935">
              <a:buClr>
                <a:schemeClr val="tx1"/>
              </a:buClr>
              <a:buFont typeface="Arial" panose="020B0604020202020204" pitchFamily="34" charset="0"/>
              <a:buChar char="•"/>
              <a:defRPr sz="1698" b="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58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A58F-AB02-7106-CC2B-60C3B0F2BA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632F66-9B71-78CA-816D-723E65C6E0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F613B-BE3F-825B-704B-5EEF6FED4084}"/>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5" name="Footer Placeholder 4">
            <a:extLst>
              <a:ext uri="{FF2B5EF4-FFF2-40B4-BE49-F238E27FC236}">
                <a16:creationId xmlns:a16="http://schemas.microsoft.com/office/drawing/2014/main" id="{41106A1C-FAC7-FBB5-BC27-7C0002CA5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66DE59-6022-DAE8-D769-03C620C71F44}"/>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179726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CAF0-9330-E2A8-7F95-D8041A1B3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C462D-17C0-B2AD-05A0-C5751552FF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F956D2-351A-DF01-2638-8061F46AE8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C43ADA-E589-44DD-8259-D7684EAE76B5}"/>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6" name="Footer Placeholder 5">
            <a:extLst>
              <a:ext uri="{FF2B5EF4-FFF2-40B4-BE49-F238E27FC236}">
                <a16:creationId xmlns:a16="http://schemas.microsoft.com/office/drawing/2014/main" id="{BF03FDB5-3260-4E37-CA52-BCC548FED4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5392F6-C09E-8B2C-B4A1-F1552A3A05F9}"/>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358716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D140-7F8A-C84D-4DF6-D183C8F50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FC089-15F9-9382-A19E-0C7D59500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B72F8-8042-954A-F8C5-A7B8ABA03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7015B9-A67D-A73D-A857-26E090685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FFBB37-E8D0-940D-55F3-A4EA7BF98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5EC318-2DFB-4C41-23AD-FD0F16FBCC91}"/>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8" name="Footer Placeholder 7">
            <a:extLst>
              <a:ext uri="{FF2B5EF4-FFF2-40B4-BE49-F238E27FC236}">
                <a16:creationId xmlns:a16="http://schemas.microsoft.com/office/drawing/2014/main" id="{69F30F63-A6D0-2455-C46F-3960FEF656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C87462E-E25B-37DD-4543-A3625B5CBE45}"/>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366035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F32E-22D7-5AEA-4691-49148C9779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D50CB-D3B7-975D-6B58-BDEDF691E873}"/>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4" name="Footer Placeholder 3">
            <a:extLst>
              <a:ext uri="{FF2B5EF4-FFF2-40B4-BE49-F238E27FC236}">
                <a16:creationId xmlns:a16="http://schemas.microsoft.com/office/drawing/2014/main" id="{0527FC08-CB45-36D3-977D-9D8C21B1DC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05EABC-837D-09B5-2465-2B7C058A23BD}"/>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378235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46CDB-8011-D9FD-95A1-3E8593B9F524}"/>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3" name="Footer Placeholder 2">
            <a:extLst>
              <a:ext uri="{FF2B5EF4-FFF2-40B4-BE49-F238E27FC236}">
                <a16:creationId xmlns:a16="http://schemas.microsoft.com/office/drawing/2014/main" id="{C18BFEA2-4837-536F-991F-7714583EA7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C8CA1E-3106-76D7-7B03-76D51C985974}"/>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149175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9EB3-F977-29C5-3D63-5CBB6BEB8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CFB47-F16B-FAEB-9F7D-05D5DA20D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D66D9-B86C-1905-8C3A-1D9F89EAB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B1958-872F-8CC7-0B5E-5D0EEDF62458}"/>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6" name="Footer Placeholder 5">
            <a:extLst>
              <a:ext uri="{FF2B5EF4-FFF2-40B4-BE49-F238E27FC236}">
                <a16:creationId xmlns:a16="http://schemas.microsoft.com/office/drawing/2014/main" id="{8ACE5E8E-E96D-B3B3-5718-7D3F7C19D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9537B4-C3F9-D8CC-5448-FADD3A1D53EE}"/>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227885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63B1-D826-5958-FBA4-817B6793D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9EACB1-BE7A-DBCF-D835-D517E4742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92BD41-9903-C1F5-18A4-79D4A857F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4492C-3560-2EAE-8CB6-BE1167E6AC23}"/>
              </a:ext>
            </a:extLst>
          </p:cNvPr>
          <p:cNvSpPr>
            <a:spLocks noGrp="1"/>
          </p:cNvSpPr>
          <p:nvPr>
            <p:ph type="dt" sz="half" idx="10"/>
          </p:nvPr>
        </p:nvSpPr>
        <p:spPr>
          <a:xfrm>
            <a:off x="838200" y="6356350"/>
            <a:ext cx="2743200" cy="365125"/>
          </a:xfrm>
          <a:prstGeom prst="rect">
            <a:avLst/>
          </a:prstGeom>
        </p:spPr>
        <p:txBody>
          <a:bodyPr/>
          <a:lstStyle/>
          <a:p>
            <a:fld id="{9CEA81BD-6F3F-473F-8266-538872AC6EBB}" type="datetimeFigureOut">
              <a:rPr lang="en-US" smtClean="0"/>
              <a:t>1/28/2025</a:t>
            </a:fld>
            <a:endParaRPr lang="en-US"/>
          </a:p>
        </p:txBody>
      </p:sp>
      <p:sp>
        <p:nvSpPr>
          <p:cNvPr id="6" name="Footer Placeholder 5">
            <a:extLst>
              <a:ext uri="{FF2B5EF4-FFF2-40B4-BE49-F238E27FC236}">
                <a16:creationId xmlns:a16="http://schemas.microsoft.com/office/drawing/2014/main" id="{70AF017A-2124-683D-8A53-E56BDEC1B9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E4D2E3-C9D7-E669-81A2-F590A6390C5D}"/>
              </a:ext>
            </a:extLst>
          </p:cNvPr>
          <p:cNvSpPr>
            <a:spLocks noGrp="1"/>
          </p:cNvSpPr>
          <p:nvPr>
            <p:ph type="sldNum" sz="quarter" idx="12"/>
          </p:nvPr>
        </p:nvSpPr>
        <p:spPr>
          <a:xfrm>
            <a:off x="8610600" y="6356350"/>
            <a:ext cx="2743200" cy="365125"/>
          </a:xfrm>
          <a:prstGeom prst="rect">
            <a:avLst/>
          </a:prstGeom>
        </p:spPr>
        <p:txBody>
          <a:bodyPr/>
          <a:lstStyle/>
          <a:p>
            <a:fld id="{FAE26928-F6CA-45BF-9814-4E443A52ECE3}" type="slidenum">
              <a:rPr lang="en-US" smtClean="0"/>
              <a:t>‹#›</a:t>
            </a:fld>
            <a:endParaRPr lang="en-US"/>
          </a:p>
        </p:txBody>
      </p:sp>
    </p:spTree>
    <p:extLst>
      <p:ext uri="{BB962C8B-B14F-4D97-AF65-F5344CB8AC3E}">
        <p14:creationId xmlns:p14="http://schemas.microsoft.com/office/powerpoint/2010/main" val="175600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7456B-B943-62DB-10C5-97B235CC95DA}"/>
              </a:ext>
            </a:extLst>
          </p:cNvPr>
          <p:cNvSpPr>
            <a:spLocks noGrp="1"/>
          </p:cNvSpPr>
          <p:nvPr>
            <p:ph type="title"/>
          </p:nvPr>
        </p:nvSpPr>
        <p:spPr>
          <a:xfrm>
            <a:off x="838200" y="2103436"/>
            <a:ext cx="10515600" cy="1325563"/>
          </a:xfrm>
          <a:prstGeom prst="rect">
            <a:avLst/>
          </a:prstGeom>
        </p:spPr>
        <p:txBody>
          <a:bodyPr vert="horz" lIns="91440" tIns="45720" rIns="91440" bIns="45720" rtlCol="0" anchor="ctr">
            <a:normAutofit/>
          </a:bodyPr>
          <a:lstStyle/>
          <a:p>
            <a:r>
              <a:rPr lang="en-US" dirty="0"/>
              <a:t>Main Title</a:t>
            </a:r>
            <a:br>
              <a:rPr lang="en-US" dirty="0"/>
            </a:br>
            <a:r>
              <a:rPr lang="en-US" dirty="0"/>
              <a:t>Second Title</a:t>
            </a:r>
          </a:p>
        </p:txBody>
      </p:sp>
      <p:sp>
        <p:nvSpPr>
          <p:cNvPr id="3" name="Text Placeholder 2">
            <a:extLst>
              <a:ext uri="{FF2B5EF4-FFF2-40B4-BE49-F238E27FC236}">
                <a16:creationId xmlns:a16="http://schemas.microsoft.com/office/drawing/2014/main" id="{4979EAC5-F460-91E9-2563-6973B8C9091E}"/>
              </a:ext>
            </a:extLst>
          </p:cNvPr>
          <p:cNvSpPr>
            <a:spLocks noGrp="1"/>
          </p:cNvSpPr>
          <p:nvPr>
            <p:ph type="body" idx="1"/>
          </p:nvPr>
        </p:nvSpPr>
        <p:spPr>
          <a:xfrm>
            <a:off x="838200" y="3428999"/>
            <a:ext cx="10515600" cy="900405"/>
          </a:xfrm>
          <a:prstGeom prst="rect">
            <a:avLst/>
          </a:prstGeom>
        </p:spPr>
        <p:txBody>
          <a:bodyPr vert="horz" lIns="91440" tIns="45720" rIns="91440" bIns="45720" rtlCol="0">
            <a:normAutofit/>
          </a:bodyPr>
          <a:lstStyle/>
          <a:p>
            <a:pPr lvl="0"/>
            <a:r>
              <a:rPr lang="en-US" dirty="0"/>
              <a:t>Author Names</a:t>
            </a:r>
          </a:p>
        </p:txBody>
      </p:sp>
    </p:spTree>
    <p:extLst>
      <p:ext uri="{BB962C8B-B14F-4D97-AF65-F5344CB8AC3E}">
        <p14:creationId xmlns:p14="http://schemas.microsoft.com/office/powerpoint/2010/main" val="2026150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8B1A3-0FF4-A5E9-FC65-643561D83EB6}"/>
              </a:ext>
            </a:extLst>
          </p:cNvPr>
          <p:cNvSpPr>
            <a:spLocks noGrp="1"/>
          </p:cNvSpPr>
          <p:nvPr>
            <p:ph type="title"/>
          </p:nvPr>
        </p:nvSpPr>
        <p:spPr>
          <a:xfrm>
            <a:off x="130628" y="127195"/>
            <a:ext cx="11915192" cy="880512"/>
          </a:xfrm>
          <a:prstGeom prst="rect">
            <a:avLst/>
          </a:prstGeom>
        </p:spPr>
        <p:txBody>
          <a:bodyPr vert="horz" lIns="91440" tIns="45720" rIns="91440" bIns="45720" rtlCol="0" anchor="ctr">
            <a:normAutofit/>
          </a:bodyPr>
          <a:lstStyle/>
          <a:p>
            <a:r>
              <a:rPr lang="en-US" dirty="0"/>
              <a:t>Header Goes Here</a:t>
            </a:r>
          </a:p>
        </p:txBody>
      </p:sp>
      <p:sp>
        <p:nvSpPr>
          <p:cNvPr id="3" name="Text Placeholder 2">
            <a:extLst>
              <a:ext uri="{FF2B5EF4-FFF2-40B4-BE49-F238E27FC236}">
                <a16:creationId xmlns:a16="http://schemas.microsoft.com/office/drawing/2014/main" id="{E9F1F9AF-0D0D-5702-6F9D-C182EF0A02B3}"/>
              </a:ext>
            </a:extLst>
          </p:cNvPr>
          <p:cNvSpPr>
            <a:spLocks noGrp="1"/>
          </p:cNvSpPr>
          <p:nvPr>
            <p:ph type="body" idx="1"/>
          </p:nvPr>
        </p:nvSpPr>
        <p:spPr>
          <a:xfrm>
            <a:off x="130628" y="1007707"/>
            <a:ext cx="59653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94157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hyperlink" Target="mailto:NEMALAB@ifas.ufl.edu" TargetMode="External"/><Relationship Id="rId3" Type="http://schemas.openxmlformats.org/officeDocument/2006/relationships/hyperlink" Target="http://edis.ifas.ufl.edu/" TargetMode="External"/><Relationship Id="rId7" Type="http://schemas.openxmlformats.org/officeDocument/2006/relationships/hyperlink" Target="http://nematology.ifas.ufl.edu/assaylab/index.html" TargetMode="External"/><Relationship Id="rId12" Type="http://schemas.openxmlformats.org/officeDocument/2006/relationships/hyperlink" Target="http://entomology.ifas.ufl.edu/people-directory/"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hyperlink" Target="mailto:ljbuss@ufl.edu" TargetMode="External"/><Relationship Id="rId11" Type="http://schemas.openxmlformats.org/officeDocument/2006/relationships/hyperlink" Target="http://entomology.ifas.ufl.edu/extension/" TargetMode="External"/><Relationship Id="rId5" Type="http://schemas.openxmlformats.org/officeDocument/2006/relationships/hyperlink" Target="http://entnemdept.ufl.edu/insectid/" TargetMode="External"/><Relationship Id="rId10" Type="http://schemas.openxmlformats.org/officeDocument/2006/relationships/hyperlink" Target="mailto:pdc@ifas.ufl.edu" TargetMode="External"/><Relationship Id="rId4" Type="http://schemas.openxmlformats.org/officeDocument/2006/relationships/hyperlink" Target="https://entnemdept.ifas.ufl.edu/creatures/" TargetMode="External"/><Relationship Id="rId9" Type="http://schemas.openxmlformats.org/officeDocument/2006/relationships/hyperlink" Target="https://plantpath.ifas.ufl.edu/extension/plant-diagnostic-cent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ddis.ifas.ufl.edu/ddisx/home.js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dis.ifas.ufl.edu/" TargetMode="External"/><Relationship Id="rId2" Type="http://schemas.openxmlformats.org/officeDocument/2006/relationships/image" Target="../media/image8.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31C_D87F17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4B0A-E88C-9475-00CE-FF7B803C577C}"/>
              </a:ext>
            </a:extLst>
          </p:cNvPr>
          <p:cNvSpPr>
            <a:spLocks noGrp="1"/>
          </p:cNvSpPr>
          <p:nvPr>
            <p:ph type="ctrTitle"/>
          </p:nvPr>
        </p:nvSpPr>
        <p:spPr>
          <a:xfrm>
            <a:off x="1524000" y="1808559"/>
            <a:ext cx="9144000" cy="3240881"/>
          </a:xfrm>
        </p:spPr>
        <p:txBody>
          <a:bodyPr>
            <a:normAutofit/>
          </a:bodyPr>
          <a:lstStyle/>
          <a:p>
            <a:r>
              <a:rPr lang="en-US" sz="4800" dirty="0">
                <a:latin typeface="Arial Black"/>
                <a:ea typeface="Calibri"/>
                <a:cs typeface="Calibri"/>
              </a:rPr>
              <a:t>Distant Diagnostic and Identification System</a:t>
            </a:r>
            <a:br>
              <a:rPr lang="en-US" sz="4800" dirty="0">
                <a:latin typeface="Arial Black"/>
                <a:ea typeface="Calibri"/>
                <a:cs typeface="Calibri"/>
              </a:rPr>
            </a:br>
            <a:r>
              <a:rPr lang="en-US" sz="4800" dirty="0">
                <a:latin typeface="Arial Black"/>
                <a:ea typeface="Calibri"/>
                <a:cs typeface="Calibri"/>
              </a:rPr>
              <a:t>(DDIS)</a:t>
            </a:r>
            <a:br>
              <a:rPr lang="en-US" sz="6000" dirty="0">
                <a:latin typeface="Arial Black"/>
              </a:rPr>
            </a:br>
            <a:endParaRPr lang="en-US" dirty="0"/>
          </a:p>
        </p:txBody>
      </p:sp>
    </p:spTree>
    <p:extLst>
      <p:ext uri="{BB962C8B-B14F-4D97-AF65-F5344CB8AC3E}">
        <p14:creationId xmlns:p14="http://schemas.microsoft.com/office/powerpoint/2010/main" val="690769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DDIS how-to page">
            <a:extLst>
              <a:ext uri="{FF2B5EF4-FFF2-40B4-BE49-F238E27FC236}">
                <a16:creationId xmlns:a16="http://schemas.microsoft.com/office/drawing/2014/main" id="{94B7BEE2-9589-5FE6-73F7-DFE051F65CCF}"/>
              </a:ext>
            </a:extLst>
          </p:cNvPr>
          <p:cNvPicPr>
            <a:picLocks noChangeAspect="1"/>
          </p:cNvPicPr>
          <p:nvPr/>
        </p:nvPicPr>
        <p:blipFill>
          <a:blip r:embed="rId3"/>
          <a:stretch>
            <a:fillRect/>
          </a:stretch>
        </p:blipFill>
        <p:spPr>
          <a:xfrm>
            <a:off x="1267291" y="240918"/>
            <a:ext cx="9657419" cy="6085913"/>
          </a:xfrm>
          <a:prstGeom prst="rect">
            <a:avLst/>
          </a:prstGeom>
        </p:spPr>
      </p:pic>
    </p:spTree>
    <p:extLst>
      <p:ext uri="{BB962C8B-B14F-4D97-AF65-F5344CB8AC3E}">
        <p14:creationId xmlns:p14="http://schemas.microsoft.com/office/powerpoint/2010/main" val="124184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DDIS FAQs page">
            <a:extLst>
              <a:ext uri="{FF2B5EF4-FFF2-40B4-BE49-F238E27FC236}">
                <a16:creationId xmlns:a16="http://schemas.microsoft.com/office/drawing/2014/main" id="{94B7BEE2-9589-5FE6-73F7-DFE051F65C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4186" y="242451"/>
            <a:ext cx="9657419" cy="6085913"/>
          </a:xfrm>
          <a:prstGeom prst="rect">
            <a:avLst/>
          </a:prstGeom>
        </p:spPr>
      </p:pic>
    </p:spTree>
    <p:extLst>
      <p:ext uri="{BB962C8B-B14F-4D97-AF65-F5344CB8AC3E}">
        <p14:creationId xmlns:p14="http://schemas.microsoft.com/office/powerpoint/2010/main" val="78498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C09F39-FC3D-ABDA-2350-18EF4DFDD166}"/>
              </a:ext>
            </a:extLst>
          </p:cNvPr>
          <p:cNvSpPr>
            <a:spLocks noGrp="1"/>
          </p:cNvSpPr>
          <p:nvPr>
            <p:ph type="body" sz="quarter" idx="11"/>
          </p:nvPr>
        </p:nvSpPr>
        <p:spPr>
          <a:xfrm>
            <a:off x="135201" y="277967"/>
            <a:ext cx="11921599" cy="447927"/>
          </a:xfrm>
        </p:spPr>
        <p:txBody>
          <a:bodyPr>
            <a:normAutofit lnSpcReduction="10000"/>
          </a:bodyPr>
          <a:lstStyle/>
          <a:p>
            <a:pPr marL="0" indent="0" algn="ctr">
              <a:buNone/>
            </a:pPr>
            <a:r>
              <a:rPr lang="en-US" sz="2911">
                <a:solidFill>
                  <a:schemeClr val="tx1"/>
                </a:solidFill>
              </a:rPr>
              <a:t>ID Resources</a:t>
            </a:r>
          </a:p>
        </p:txBody>
      </p:sp>
      <p:sp>
        <p:nvSpPr>
          <p:cNvPr id="4" name="Content Placeholder 3">
            <a:extLst>
              <a:ext uri="{FF2B5EF4-FFF2-40B4-BE49-F238E27FC236}">
                <a16:creationId xmlns:a16="http://schemas.microsoft.com/office/drawing/2014/main" id="{3AECCB0B-3CB4-E56D-D0DA-D8D4C7009E85}"/>
              </a:ext>
            </a:extLst>
          </p:cNvPr>
          <p:cNvSpPr>
            <a:spLocks noGrp="1"/>
          </p:cNvSpPr>
          <p:nvPr>
            <p:ph sz="half" idx="1"/>
          </p:nvPr>
        </p:nvSpPr>
        <p:spPr>
          <a:xfrm>
            <a:off x="296928" y="720748"/>
            <a:ext cx="11598145" cy="5876980"/>
          </a:xfrm>
        </p:spPr>
        <p:txBody>
          <a:bodyPr vert="horz" lIns="55449" tIns="27725" rIns="55449" bIns="27725" rtlCol="0" anchor="t">
            <a:noAutofit/>
          </a:bodyPr>
          <a:lstStyle/>
          <a:p>
            <a:pPr>
              <a:lnSpc>
                <a:spcPct val="120000"/>
              </a:lnSpc>
              <a:spcBef>
                <a:spcPts val="364"/>
              </a:spcBef>
              <a:spcAft>
                <a:spcPts val="364"/>
              </a:spcAft>
            </a:pPr>
            <a:r>
              <a:rPr lang="en-US" sz="2365" dirty="0">
                <a:latin typeface="Arial"/>
                <a:cs typeface="Arial"/>
              </a:rPr>
              <a:t>IFAS EDIS and Featured Creature fact sheets</a:t>
            </a:r>
            <a:endParaRPr lang="en-US" sz="2365"/>
          </a:p>
          <a:p>
            <a:pPr lvl="1">
              <a:lnSpc>
                <a:spcPct val="120000"/>
              </a:lnSpc>
              <a:spcBef>
                <a:spcPts val="364"/>
              </a:spcBef>
              <a:spcAft>
                <a:spcPts val="364"/>
              </a:spcAft>
            </a:pPr>
            <a:r>
              <a:rPr lang="en-US" sz="2122" dirty="0">
                <a:latin typeface="Arial"/>
                <a:cs typeface="Arial"/>
                <a:hlinkClick r:id="rId3"/>
              </a:rPr>
              <a:t>http://edis.ifas.ufl.edu</a:t>
            </a:r>
            <a:r>
              <a:rPr lang="en-US" sz="2122" dirty="0">
                <a:latin typeface="Arial"/>
                <a:cs typeface="Arial"/>
              </a:rPr>
              <a:t>; </a:t>
            </a:r>
            <a:r>
              <a:rPr lang="en-US" sz="2122" dirty="0">
                <a:latin typeface="Arial"/>
                <a:cs typeface="Arial"/>
                <a:hlinkClick r:id="rId4"/>
              </a:rPr>
              <a:t>https://entnemdept.ifas.ufl.edu/creatures/</a:t>
            </a:r>
            <a:r>
              <a:rPr lang="en-US" sz="2122" dirty="0">
                <a:latin typeface="Arial"/>
                <a:cs typeface="Arial"/>
              </a:rPr>
              <a:t> </a:t>
            </a:r>
            <a:endParaRPr lang="en-US" sz="2122"/>
          </a:p>
          <a:p>
            <a:pPr>
              <a:lnSpc>
                <a:spcPct val="120000"/>
              </a:lnSpc>
              <a:spcBef>
                <a:spcPts val="364"/>
              </a:spcBef>
              <a:spcAft>
                <a:spcPts val="364"/>
              </a:spcAft>
            </a:pPr>
            <a:r>
              <a:rPr lang="en-US" sz="2365" dirty="0">
                <a:latin typeface="Arial"/>
                <a:cs typeface="Arial"/>
              </a:rPr>
              <a:t>IFAS Entomology Insect I.D. Lab – Lyle Buss</a:t>
            </a:r>
          </a:p>
          <a:p>
            <a:pPr lvl="1">
              <a:lnSpc>
                <a:spcPct val="120000"/>
              </a:lnSpc>
              <a:spcBef>
                <a:spcPts val="364"/>
              </a:spcBef>
              <a:spcAft>
                <a:spcPts val="364"/>
              </a:spcAft>
            </a:pPr>
            <a:r>
              <a:rPr lang="en-US" sz="2122" dirty="0">
                <a:latin typeface="Arial"/>
                <a:cs typeface="Arial"/>
                <a:hlinkClick r:id="rId5"/>
              </a:rPr>
              <a:t>http://entnemdept.ufl.edu/insectid/</a:t>
            </a:r>
            <a:r>
              <a:rPr lang="en-US" sz="2122" dirty="0">
                <a:latin typeface="Arial"/>
                <a:cs typeface="Arial"/>
              </a:rPr>
              <a:t> ; </a:t>
            </a:r>
            <a:r>
              <a:rPr lang="en-US" sz="2122" dirty="0">
                <a:latin typeface="Arial"/>
                <a:cs typeface="Arial"/>
                <a:hlinkClick r:id="rId6"/>
              </a:rPr>
              <a:t>ljbuss@ufl.edu</a:t>
            </a:r>
            <a:r>
              <a:rPr lang="en-US" sz="2122" dirty="0">
                <a:latin typeface="Arial"/>
                <a:cs typeface="Arial"/>
              </a:rPr>
              <a:t>; (352) 273-3933</a:t>
            </a:r>
          </a:p>
          <a:p>
            <a:pPr>
              <a:lnSpc>
                <a:spcPct val="120000"/>
              </a:lnSpc>
              <a:spcBef>
                <a:spcPts val="364"/>
              </a:spcBef>
              <a:spcAft>
                <a:spcPts val="364"/>
              </a:spcAft>
            </a:pPr>
            <a:r>
              <a:rPr lang="en-US" sz="2365" dirty="0">
                <a:latin typeface="Arial"/>
                <a:cs typeface="Arial"/>
              </a:rPr>
              <a:t>IFAS Nematode Diagnostic Lab – Dr. Billy Crow</a:t>
            </a:r>
          </a:p>
          <a:p>
            <a:pPr lvl="1">
              <a:lnSpc>
                <a:spcPct val="120000"/>
              </a:lnSpc>
              <a:spcBef>
                <a:spcPts val="364"/>
              </a:spcBef>
              <a:spcAft>
                <a:spcPts val="364"/>
              </a:spcAft>
            </a:pPr>
            <a:r>
              <a:rPr lang="en-US" sz="2122" dirty="0">
                <a:latin typeface="Arial"/>
                <a:cs typeface="Arial"/>
                <a:hlinkClick r:id="rId7"/>
              </a:rPr>
              <a:t>http://nematology.ifas.ufl.edu/assaylab/index.html</a:t>
            </a:r>
            <a:r>
              <a:rPr lang="en-US" sz="2122" dirty="0">
                <a:latin typeface="Arial"/>
                <a:cs typeface="Arial"/>
              </a:rPr>
              <a:t> ; </a:t>
            </a:r>
            <a:r>
              <a:rPr lang="en-US" sz="2122" dirty="0">
                <a:latin typeface="Arial"/>
                <a:cs typeface="Arial"/>
                <a:hlinkClick r:id="rId8"/>
              </a:rPr>
              <a:t>NEMALAB@ifas.ufl.edu</a:t>
            </a:r>
            <a:r>
              <a:rPr lang="en-US" sz="2122" dirty="0">
                <a:latin typeface="Arial"/>
                <a:cs typeface="Arial"/>
              </a:rPr>
              <a:t>; (352) 392-1994</a:t>
            </a:r>
          </a:p>
          <a:p>
            <a:pPr>
              <a:lnSpc>
                <a:spcPct val="120000"/>
              </a:lnSpc>
              <a:spcBef>
                <a:spcPts val="364"/>
              </a:spcBef>
              <a:spcAft>
                <a:spcPts val="364"/>
              </a:spcAft>
            </a:pPr>
            <a:r>
              <a:rPr lang="en-US" sz="2365" dirty="0">
                <a:latin typeface="Arial"/>
                <a:cs typeface="Arial"/>
              </a:rPr>
              <a:t>IFAS UF/IFAS Plant Diagnostic Center - Dr. Carrie Harmon</a:t>
            </a:r>
          </a:p>
          <a:p>
            <a:pPr lvl="1">
              <a:lnSpc>
                <a:spcPct val="120000"/>
              </a:lnSpc>
              <a:spcBef>
                <a:spcPts val="364"/>
              </a:spcBef>
              <a:spcAft>
                <a:spcPts val="364"/>
              </a:spcAft>
            </a:pPr>
            <a:r>
              <a:rPr lang="en-US" sz="2122" dirty="0">
                <a:latin typeface="Arial"/>
                <a:cs typeface="Arial"/>
                <a:hlinkClick r:id="rId9"/>
              </a:rPr>
              <a:t>https://plantpath.ifas.ufl.edu/extension/plant-diagnostic-center/</a:t>
            </a:r>
            <a:r>
              <a:rPr lang="en-US" sz="2122" dirty="0">
                <a:latin typeface="Arial"/>
                <a:cs typeface="Arial"/>
              </a:rPr>
              <a:t>; </a:t>
            </a:r>
            <a:r>
              <a:rPr lang="en-US" sz="2122" dirty="0">
                <a:latin typeface="Arial"/>
                <a:cs typeface="Arial"/>
                <a:hlinkClick r:id="rId10"/>
              </a:rPr>
              <a:t>pdc@ifas.ufl.edu</a:t>
            </a:r>
            <a:r>
              <a:rPr lang="en-US" sz="2122" dirty="0">
                <a:latin typeface="Arial"/>
                <a:cs typeface="Arial"/>
              </a:rPr>
              <a:t>; (352) 392-1795</a:t>
            </a:r>
          </a:p>
          <a:p>
            <a:pPr>
              <a:lnSpc>
                <a:spcPct val="120000"/>
              </a:lnSpc>
              <a:spcBef>
                <a:spcPts val="364"/>
              </a:spcBef>
              <a:spcAft>
                <a:spcPts val="364"/>
              </a:spcAft>
            </a:pPr>
            <a:r>
              <a:rPr lang="en-US" sz="2365" dirty="0">
                <a:latin typeface="Arial"/>
                <a:cs typeface="Arial"/>
              </a:rPr>
              <a:t>Commodity-specific specialists around the state</a:t>
            </a:r>
          </a:p>
          <a:p>
            <a:pPr lvl="1">
              <a:lnSpc>
                <a:spcPct val="120000"/>
              </a:lnSpc>
              <a:spcBef>
                <a:spcPts val="364"/>
              </a:spcBef>
              <a:spcAft>
                <a:spcPts val="364"/>
              </a:spcAft>
            </a:pPr>
            <a:r>
              <a:rPr lang="en-US" sz="2122" dirty="0">
                <a:latin typeface="Arial"/>
                <a:cs typeface="Arial"/>
                <a:hlinkClick r:id="rId11"/>
              </a:rPr>
              <a:t>http://entomology.ifas.ufl.edu/extension/</a:t>
            </a:r>
            <a:r>
              <a:rPr lang="en-US" sz="2122" dirty="0">
                <a:latin typeface="Arial"/>
                <a:cs typeface="Arial"/>
              </a:rPr>
              <a:t>; </a:t>
            </a:r>
            <a:r>
              <a:rPr lang="en-US" sz="2122" dirty="0">
                <a:latin typeface="Arial"/>
                <a:cs typeface="Arial"/>
                <a:hlinkClick r:id="rId12"/>
              </a:rPr>
              <a:t>http://entomology.ifas.ufl.edu/people-directory/</a:t>
            </a:r>
            <a:endParaRPr lang="en-US" sz="2122" dirty="0">
              <a:latin typeface="Arial"/>
              <a:cs typeface="Arial"/>
            </a:endParaRPr>
          </a:p>
        </p:txBody>
      </p:sp>
    </p:spTree>
    <p:extLst>
      <p:ext uri="{BB962C8B-B14F-4D97-AF65-F5344CB8AC3E}">
        <p14:creationId xmlns:p14="http://schemas.microsoft.com/office/powerpoint/2010/main" val="119845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481B84-657A-5108-BE34-087CA6781680}"/>
              </a:ext>
            </a:extLst>
          </p:cNvPr>
          <p:cNvSpPr>
            <a:spLocks noGrp="1"/>
          </p:cNvSpPr>
          <p:nvPr>
            <p:ph type="body" sz="quarter" idx="11"/>
          </p:nvPr>
        </p:nvSpPr>
        <p:spPr>
          <a:xfrm>
            <a:off x="135201" y="425496"/>
            <a:ext cx="11921599" cy="447927"/>
          </a:xfrm>
        </p:spPr>
        <p:txBody>
          <a:bodyPr>
            <a:normAutofit lnSpcReduction="10000"/>
          </a:bodyPr>
          <a:lstStyle/>
          <a:p>
            <a:pPr marL="0" indent="0" algn="ctr">
              <a:buNone/>
            </a:pPr>
            <a:r>
              <a:rPr lang="en-US" sz="2911">
                <a:solidFill>
                  <a:schemeClr val="tx1"/>
                </a:solidFill>
                <a:latin typeface="Arial"/>
                <a:cs typeface="Arial"/>
              </a:rPr>
              <a:t>UF/IFAS</a:t>
            </a:r>
            <a:r>
              <a:rPr lang="en-US" sz="2911" spc="-20">
                <a:solidFill>
                  <a:schemeClr val="tx1"/>
                </a:solidFill>
              </a:rPr>
              <a:t> </a:t>
            </a:r>
            <a:r>
              <a:rPr lang="en-US" sz="2911" spc="-10">
                <a:solidFill>
                  <a:schemeClr val="tx1"/>
                </a:solidFill>
              </a:rPr>
              <a:t>Resources</a:t>
            </a:r>
            <a:endParaRPr lang="en-US" sz="2911">
              <a:solidFill>
                <a:schemeClr val="tx1"/>
              </a:solidFill>
            </a:endParaRPr>
          </a:p>
        </p:txBody>
      </p:sp>
      <p:sp>
        <p:nvSpPr>
          <p:cNvPr id="4" name="Content Placeholder 3">
            <a:extLst>
              <a:ext uri="{FF2B5EF4-FFF2-40B4-BE49-F238E27FC236}">
                <a16:creationId xmlns:a16="http://schemas.microsoft.com/office/drawing/2014/main" id="{DD098016-920E-365F-3891-4C5157E477EA}"/>
              </a:ext>
            </a:extLst>
          </p:cNvPr>
          <p:cNvSpPr>
            <a:spLocks noGrp="1"/>
          </p:cNvSpPr>
          <p:nvPr>
            <p:ph sz="half" idx="1"/>
          </p:nvPr>
        </p:nvSpPr>
        <p:spPr>
          <a:xfrm>
            <a:off x="458655" y="1303444"/>
            <a:ext cx="11043652" cy="4768549"/>
          </a:xfrm>
        </p:spPr>
        <p:txBody>
          <a:bodyPr/>
          <a:lstStyle/>
          <a:p>
            <a:pPr>
              <a:spcBef>
                <a:spcPts val="364"/>
              </a:spcBef>
              <a:spcAft>
                <a:spcPts val="728"/>
              </a:spcAft>
            </a:pPr>
            <a:r>
              <a:rPr lang="en-US" sz="2426"/>
              <a:t>EDIS – Online Publications on Vegetable Production &amp; Diseases</a:t>
            </a:r>
          </a:p>
          <a:p>
            <a:pPr>
              <a:spcBef>
                <a:spcPts val="364"/>
              </a:spcBef>
              <a:spcAft>
                <a:spcPts val="728"/>
              </a:spcAft>
            </a:pPr>
            <a:endParaRPr lang="en-US" sz="1940"/>
          </a:p>
          <a:p>
            <a:pPr>
              <a:spcBef>
                <a:spcPts val="364"/>
              </a:spcBef>
              <a:spcAft>
                <a:spcPts val="728"/>
              </a:spcAft>
            </a:pPr>
            <a:r>
              <a:rPr lang="en-US" sz="2426"/>
              <a:t>UF/IFAS Faculty – Gainesville campus</a:t>
            </a:r>
          </a:p>
          <a:p>
            <a:pPr lvl="1">
              <a:spcBef>
                <a:spcPts val="364"/>
              </a:spcBef>
              <a:spcAft>
                <a:spcPts val="728"/>
              </a:spcAft>
            </a:pPr>
            <a:r>
              <a:rPr lang="en-US" sz="2183"/>
              <a:t>Plant Pathology Department</a:t>
            </a:r>
          </a:p>
          <a:p>
            <a:pPr lvl="1">
              <a:spcBef>
                <a:spcPts val="364"/>
              </a:spcBef>
              <a:spcAft>
                <a:spcPts val="728"/>
              </a:spcAft>
            </a:pPr>
            <a:r>
              <a:rPr lang="en-US" sz="2183"/>
              <a:t>Horticultural Sciences Department</a:t>
            </a:r>
          </a:p>
          <a:p>
            <a:pPr lvl="1">
              <a:spcBef>
                <a:spcPts val="364"/>
              </a:spcBef>
              <a:spcAft>
                <a:spcPts val="728"/>
              </a:spcAft>
            </a:pPr>
            <a:r>
              <a:rPr lang="en-US" sz="2183"/>
              <a:t>Entomology and Nematology Department</a:t>
            </a:r>
          </a:p>
          <a:p>
            <a:pPr lvl="1">
              <a:spcBef>
                <a:spcPts val="364"/>
              </a:spcBef>
              <a:spcAft>
                <a:spcPts val="728"/>
              </a:spcAft>
            </a:pPr>
            <a:r>
              <a:rPr lang="en-US" sz="2183"/>
              <a:t>Center for Organic Agriculture</a:t>
            </a:r>
          </a:p>
          <a:p>
            <a:pPr>
              <a:spcBef>
                <a:spcPts val="364"/>
              </a:spcBef>
              <a:spcAft>
                <a:spcPts val="728"/>
              </a:spcAft>
            </a:pPr>
            <a:endParaRPr lang="en-US" sz="1940"/>
          </a:p>
          <a:p>
            <a:pPr>
              <a:spcBef>
                <a:spcPts val="364"/>
              </a:spcBef>
              <a:spcAft>
                <a:spcPts val="728"/>
              </a:spcAft>
            </a:pPr>
            <a:r>
              <a:rPr lang="en-US" sz="2426"/>
              <a:t>UF/IFAS Extension &amp; Research Faculty – County &amp; REC vegetable specialists</a:t>
            </a:r>
          </a:p>
          <a:p>
            <a:pPr>
              <a:spcBef>
                <a:spcPts val="364"/>
              </a:spcBef>
              <a:spcAft>
                <a:spcPts val="728"/>
              </a:spcAft>
            </a:pPr>
            <a:endParaRPr lang="en-US" sz="2426"/>
          </a:p>
        </p:txBody>
      </p:sp>
    </p:spTree>
    <p:extLst>
      <p:ext uri="{BB962C8B-B14F-4D97-AF65-F5344CB8AC3E}">
        <p14:creationId xmlns:p14="http://schemas.microsoft.com/office/powerpoint/2010/main" val="422968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CEA7-3233-C72D-2E92-BE5522E78D9D}"/>
              </a:ext>
            </a:extLst>
          </p:cNvPr>
          <p:cNvSpPr>
            <a:spLocks noGrp="1"/>
          </p:cNvSpPr>
          <p:nvPr>
            <p:ph type="title"/>
          </p:nvPr>
        </p:nvSpPr>
        <p:spPr/>
        <p:txBody>
          <a:bodyPr/>
          <a:lstStyle/>
          <a:p>
            <a:r>
              <a:rPr lang="en-US" dirty="0"/>
              <a:t>Find More Information At:</a:t>
            </a:r>
          </a:p>
        </p:txBody>
      </p:sp>
      <p:sp>
        <p:nvSpPr>
          <p:cNvPr id="3" name="Content Placeholder 2">
            <a:extLst>
              <a:ext uri="{FF2B5EF4-FFF2-40B4-BE49-F238E27FC236}">
                <a16:creationId xmlns:a16="http://schemas.microsoft.com/office/drawing/2014/main" id="{ADAB839F-A9E5-64D4-2D7D-AD02A515B1DC}"/>
              </a:ext>
            </a:extLst>
          </p:cNvPr>
          <p:cNvSpPr>
            <a:spLocks noGrp="1"/>
          </p:cNvSpPr>
          <p:nvPr>
            <p:ph idx="1"/>
          </p:nvPr>
        </p:nvSpPr>
        <p:spPr>
          <a:xfrm>
            <a:off x="3113314" y="1555807"/>
            <a:ext cx="5965372" cy="667089"/>
          </a:xfrm>
        </p:spPr>
        <p:txBody>
          <a:bodyPr/>
          <a:lstStyle/>
          <a:p>
            <a:pPr marL="0" indent="0" algn="ctr">
              <a:buNone/>
            </a:pPr>
            <a:r>
              <a:rPr lang="en-US" dirty="0"/>
              <a:t>https://entnemdept.ufl.edu/ffd/</a:t>
            </a:r>
          </a:p>
        </p:txBody>
      </p:sp>
      <p:pic>
        <p:nvPicPr>
          <p:cNvPr id="5" name="Picture 4" descr="A qr code on a white background&#10;&#10;Description automatically generated">
            <a:extLst>
              <a:ext uri="{FF2B5EF4-FFF2-40B4-BE49-F238E27FC236}">
                <a16:creationId xmlns:a16="http://schemas.microsoft.com/office/drawing/2014/main" id="{C5EED5FA-73E2-E72E-E4F8-DF2C23DD2DD0}"/>
              </a:ext>
            </a:extLst>
          </p:cNvPr>
          <p:cNvPicPr>
            <a:picLocks noChangeAspect="1"/>
          </p:cNvPicPr>
          <p:nvPr/>
        </p:nvPicPr>
        <p:blipFill rotWithShape="1">
          <a:blip r:embed="rId2">
            <a:extLst>
              <a:ext uri="{28A0092B-C50C-407E-A947-70E740481C1C}">
                <a14:useLocalDpi xmlns:a14="http://schemas.microsoft.com/office/drawing/2010/main" val="0"/>
              </a:ext>
            </a:extLst>
          </a:blip>
          <a:srcRect l="8119" t="7792" r="6323" b="7792"/>
          <a:stretch/>
        </p:blipFill>
        <p:spPr>
          <a:xfrm>
            <a:off x="4445267" y="2492404"/>
            <a:ext cx="3301466" cy="3257432"/>
          </a:xfrm>
          <a:prstGeom prst="rect">
            <a:avLst/>
          </a:prstGeom>
        </p:spPr>
      </p:pic>
    </p:spTree>
    <p:extLst>
      <p:ext uri="{BB962C8B-B14F-4D97-AF65-F5344CB8AC3E}">
        <p14:creationId xmlns:p14="http://schemas.microsoft.com/office/powerpoint/2010/main" val="417607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B6035-015F-1BBC-7529-6A2A72DAB2AD}"/>
              </a:ext>
            </a:extLst>
          </p:cNvPr>
          <p:cNvSpPr>
            <a:spLocks noGrp="1"/>
          </p:cNvSpPr>
          <p:nvPr>
            <p:ph type="body" sz="quarter" idx="17"/>
          </p:nvPr>
        </p:nvSpPr>
        <p:spPr>
          <a:xfrm>
            <a:off x="574223" y="379315"/>
            <a:ext cx="11043555" cy="447923"/>
          </a:xfrm>
        </p:spPr>
        <p:txBody>
          <a:bodyPr>
            <a:normAutofit fontScale="92500" lnSpcReduction="10000"/>
          </a:bodyPr>
          <a:lstStyle/>
          <a:p>
            <a:pPr marL="0" indent="0" algn="ctr">
              <a:buNone/>
            </a:pPr>
            <a:r>
              <a:rPr lang="en-US" sz="2911" dirty="0">
                <a:solidFill>
                  <a:schemeClr val="tx1"/>
                </a:solidFill>
              </a:rPr>
              <a:t>Lab Team</a:t>
            </a:r>
          </a:p>
        </p:txBody>
      </p:sp>
      <p:sp>
        <p:nvSpPr>
          <p:cNvPr id="3" name="Content Placeholder 2">
            <a:extLst>
              <a:ext uri="{FF2B5EF4-FFF2-40B4-BE49-F238E27FC236}">
                <a16:creationId xmlns:a16="http://schemas.microsoft.com/office/drawing/2014/main" id="{9966CFB9-6A26-BC88-63BB-AF2414E66CC4}"/>
              </a:ext>
            </a:extLst>
          </p:cNvPr>
          <p:cNvSpPr>
            <a:spLocks noGrp="1"/>
          </p:cNvSpPr>
          <p:nvPr>
            <p:ph sz="half" idx="1"/>
          </p:nvPr>
        </p:nvSpPr>
        <p:spPr>
          <a:xfrm>
            <a:off x="574224" y="827540"/>
            <a:ext cx="11043554" cy="5735885"/>
          </a:xfrm>
        </p:spPr>
        <p:txBody>
          <a:bodyPr vert="horz" lIns="91440" tIns="45720" rIns="91440" bIns="45720" rtlCol="0" anchor="t">
            <a:normAutofit fontScale="77500" lnSpcReduction="20000"/>
          </a:bodyPr>
          <a:lstStyle/>
          <a:p>
            <a:pPr marL="0" indent="0">
              <a:spcBef>
                <a:spcPts val="728"/>
              </a:spcBef>
              <a:spcAft>
                <a:spcPts val="1455"/>
              </a:spcAft>
              <a:buNone/>
            </a:pPr>
            <a:r>
              <a:rPr lang="en-US" sz="2800" b="1" dirty="0">
                <a:solidFill>
                  <a:prstClr val="black"/>
                </a:solidFill>
                <a:ea typeface="ＭＳ Ｐゴシック" pitchFamily="34" charset="-128"/>
              </a:rPr>
              <a:t>Authors &amp; Editors</a:t>
            </a:r>
          </a:p>
          <a:p>
            <a:pPr marL="0" indent="0">
              <a:spcBef>
                <a:spcPts val="728"/>
              </a:spcBef>
              <a:spcAft>
                <a:spcPts val="1455"/>
              </a:spcAft>
              <a:buNone/>
            </a:pPr>
            <a:r>
              <a:rPr lang="en-US" sz="2600" dirty="0">
                <a:solidFill>
                  <a:prstClr val="black"/>
                </a:solidFill>
                <a:latin typeface="Arial"/>
                <a:ea typeface="ＭＳ Ｐゴシック"/>
                <a:cs typeface="Arial"/>
              </a:rPr>
              <a:t>Ariana Rollins, B.S. – Graduate Student, Doctor of Plant Medicine Program, University of Florida</a:t>
            </a:r>
            <a:br>
              <a:rPr lang="en-US" sz="2600" dirty="0">
                <a:solidFill>
                  <a:prstClr val="black"/>
                </a:solidFill>
                <a:latin typeface="Arial"/>
                <a:ea typeface="ＭＳ Ｐゴシック"/>
                <a:cs typeface="Arial"/>
              </a:rPr>
            </a:br>
            <a:br>
              <a:rPr lang="en-US" sz="2600" dirty="0">
                <a:latin typeface="Arial"/>
                <a:ea typeface="ＭＳ Ｐゴシック"/>
                <a:cs typeface="Arial"/>
              </a:rPr>
            </a:br>
            <a:r>
              <a:rPr lang="en-US" sz="2600" dirty="0">
                <a:solidFill>
                  <a:prstClr val="black"/>
                </a:solidFill>
                <a:latin typeface="Arial"/>
                <a:cs typeface="Arial"/>
              </a:rPr>
              <a:t>Daniela Perez Lugones, M.S. – Graduate Student, Doctor of Plant Medicine Program, University of Florida</a:t>
            </a:r>
            <a:endParaRPr lang="en-US" sz="2650" dirty="0">
              <a:solidFill>
                <a:prstClr val="black"/>
              </a:solidFill>
            </a:endParaRPr>
          </a:p>
          <a:p>
            <a:pPr marL="0" indent="0">
              <a:spcBef>
                <a:spcPts val="728"/>
              </a:spcBef>
              <a:spcAft>
                <a:spcPts val="1455"/>
              </a:spcAft>
              <a:buNone/>
            </a:pPr>
            <a:r>
              <a:rPr lang="en-US" sz="2600" dirty="0">
                <a:solidFill>
                  <a:prstClr val="black"/>
                </a:solidFill>
                <a:latin typeface="Arial"/>
                <a:ea typeface="ＭＳ Ｐゴシック"/>
                <a:cs typeface="Arial"/>
              </a:rPr>
              <a:t>Jhonson Leonard, M.S. – Graduate Student, Doctor of Plant Medicine Program, University of Florida</a:t>
            </a:r>
          </a:p>
          <a:p>
            <a:pPr marL="0" indent="0">
              <a:spcBef>
                <a:spcPts val="728"/>
              </a:spcBef>
              <a:spcAft>
                <a:spcPts val="1455"/>
              </a:spcAft>
              <a:buNone/>
            </a:pPr>
            <a:r>
              <a:rPr lang="en-US" sz="2800" err="1">
                <a:solidFill>
                  <a:prstClr val="black"/>
                </a:solidFill>
                <a:latin typeface="Arial"/>
                <a:ea typeface="ＭＳ Ｐゴシック"/>
                <a:cs typeface="Arial"/>
              </a:rPr>
              <a:t>Lyuyi</a:t>
            </a:r>
            <a:r>
              <a:rPr lang="en-US" sz="2800" dirty="0">
                <a:solidFill>
                  <a:prstClr val="black"/>
                </a:solidFill>
                <a:latin typeface="Arial"/>
                <a:ea typeface="ＭＳ Ｐゴシック"/>
                <a:cs typeface="Arial"/>
              </a:rPr>
              <a:t> Chen, M.S. – Graduate Student, Doctor of Plant Medicine Program, University of Florida</a:t>
            </a:r>
            <a:endParaRPr lang="en-US" dirty="0">
              <a:solidFill>
                <a:prstClr val="black"/>
              </a:solidFill>
            </a:endParaRPr>
          </a:p>
          <a:p>
            <a:pPr marL="0" indent="0">
              <a:spcBef>
                <a:spcPts val="728"/>
              </a:spcBef>
              <a:spcAft>
                <a:spcPts val="1455"/>
              </a:spcAft>
              <a:buNone/>
            </a:pPr>
            <a:r>
              <a:rPr lang="en-US" sz="2800" dirty="0">
                <a:solidFill>
                  <a:prstClr val="black"/>
                </a:solidFill>
                <a:latin typeface="Arial"/>
                <a:ea typeface="ＭＳ Ｐゴシック"/>
                <a:cs typeface="Arial"/>
              </a:rPr>
              <a:t>Sarah Tafel, B.S. – Graduate Student, Doctor of Plant Medicine Program, University of Florida</a:t>
            </a:r>
          </a:p>
          <a:p>
            <a:pPr marL="0" indent="0">
              <a:spcBef>
                <a:spcPts val="728"/>
              </a:spcBef>
              <a:spcAft>
                <a:spcPts val="1455"/>
              </a:spcAft>
              <a:buNone/>
            </a:pPr>
            <a:endParaRPr lang="en-US" sz="2800" dirty="0">
              <a:ea typeface="ＭＳ Ｐゴシック" pitchFamily="34" charset="-128"/>
            </a:endParaRPr>
          </a:p>
          <a:p>
            <a:pPr marL="0" indent="0">
              <a:spcBef>
                <a:spcPts val="728"/>
              </a:spcBef>
              <a:spcAft>
                <a:spcPts val="1455"/>
              </a:spcAft>
              <a:buNone/>
            </a:pPr>
            <a:r>
              <a:rPr lang="en-US" sz="2800" b="1" dirty="0">
                <a:solidFill>
                  <a:prstClr val="black"/>
                </a:solidFill>
                <a:ea typeface="ＭＳ Ｐゴシック" pitchFamily="34" charset="-128"/>
              </a:rPr>
              <a:t>Lab Director</a:t>
            </a:r>
          </a:p>
          <a:p>
            <a:pPr marL="0" indent="-276860">
              <a:lnSpc>
                <a:spcPct val="100000"/>
              </a:lnSpc>
              <a:spcBef>
                <a:spcPts val="728"/>
              </a:spcBef>
              <a:spcAft>
                <a:spcPts val="1455"/>
              </a:spcAft>
              <a:buClrTx/>
              <a:buNone/>
              <a:defRPr/>
            </a:pPr>
            <a:r>
              <a:rPr lang="en-US" sz="2800" dirty="0">
                <a:solidFill>
                  <a:prstClr val="black"/>
                </a:solidFill>
                <a:latin typeface="Arial"/>
                <a:ea typeface="ＭＳ Ｐゴシック"/>
                <a:cs typeface="Arial"/>
              </a:rPr>
              <a:t>Amanda Hodges, Ph.D. - </a:t>
            </a:r>
            <a:r>
              <a:rPr lang="en-US" sz="2800">
                <a:solidFill>
                  <a:prstClr val="black"/>
                </a:solidFill>
                <a:latin typeface="Arial"/>
                <a:ea typeface="ＭＳ Ｐゴシック"/>
                <a:cs typeface="Arial"/>
              </a:rPr>
              <a:t>Extension Scientist and DPM Director, Department of Entomology and </a:t>
            </a:r>
            <a:r>
              <a:rPr lang="en-US" sz="2800" dirty="0">
                <a:solidFill>
                  <a:prstClr val="black"/>
                </a:solidFill>
                <a:latin typeface="Arial"/>
                <a:ea typeface="ＭＳ Ｐゴシック"/>
                <a:cs typeface="Arial"/>
              </a:rPr>
              <a:t>Nematology, University of Florida </a:t>
            </a:r>
            <a:endParaRPr lang="en-US" sz="2800" dirty="0">
              <a:solidFill>
                <a:prstClr val="black"/>
              </a:solidFill>
              <a:ea typeface="ＭＳ Ｐゴシック" pitchFamily="34" charset="-128"/>
            </a:endParaRPr>
          </a:p>
          <a:p>
            <a:pPr marL="0" indent="0">
              <a:spcBef>
                <a:spcPts val="728"/>
              </a:spcBef>
              <a:spcAft>
                <a:spcPts val="1455"/>
              </a:spcAft>
              <a:buNone/>
            </a:pPr>
            <a:endParaRPr lang="en-US" sz="2800" dirty="0">
              <a:solidFill>
                <a:prstClr val="black"/>
              </a:solidFill>
              <a:ea typeface="ＭＳ Ｐゴシック" pitchFamily="34" charset="-128"/>
            </a:endParaRPr>
          </a:p>
          <a:p>
            <a:pPr marL="0" indent="0">
              <a:spcBef>
                <a:spcPts val="728"/>
              </a:spcBef>
              <a:spcAft>
                <a:spcPts val="1455"/>
              </a:spcAft>
              <a:buNone/>
            </a:pPr>
            <a:endParaRPr lang="en-US" sz="2426" dirty="0"/>
          </a:p>
        </p:txBody>
      </p:sp>
    </p:spTree>
    <p:extLst>
      <p:ext uri="{BB962C8B-B14F-4D97-AF65-F5344CB8AC3E}">
        <p14:creationId xmlns:p14="http://schemas.microsoft.com/office/powerpoint/2010/main" val="89341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22B4F-7171-0681-100A-FF706483E7BD}"/>
              </a:ext>
            </a:extLst>
          </p:cNvPr>
          <p:cNvSpPr>
            <a:spLocks noGrp="1"/>
          </p:cNvSpPr>
          <p:nvPr>
            <p:ph type="body" sz="quarter" idx="17"/>
          </p:nvPr>
        </p:nvSpPr>
        <p:spPr>
          <a:xfrm>
            <a:off x="551070" y="379288"/>
            <a:ext cx="11043652" cy="447927"/>
          </a:xfrm>
        </p:spPr>
        <p:txBody>
          <a:bodyPr>
            <a:normAutofit fontScale="92500" lnSpcReduction="10000"/>
          </a:bodyPr>
          <a:lstStyle/>
          <a:p>
            <a:pPr marL="0" indent="0" algn="ctr">
              <a:buNone/>
            </a:pPr>
            <a:r>
              <a:rPr lang="en-US" altLang="en-US" sz="2911">
                <a:solidFill>
                  <a:schemeClr val="tx1"/>
                </a:solidFill>
                <a:ea typeface="MS PGothic" panose="020B0600070205080204" pitchFamily="34" charset="-128"/>
              </a:rPr>
              <a:t>Collaborating Agencies </a:t>
            </a:r>
            <a:endParaRPr lang="en-US" sz="2911">
              <a:solidFill>
                <a:schemeClr val="tx1"/>
              </a:solidFill>
            </a:endParaRPr>
          </a:p>
        </p:txBody>
      </p:sp>
      <p:sp>
        <p:nvSpPr>
          <p:cNvPr id="3" name="Content Placeholder 2">
            <a:extLst>
              <a:ext uri="{FF2B5EF4-FFF2-40B4-BE49-F238E27FC236}">
                <a16:creationId xmlns:a16="http://schemas.microsoft.com/office/drawing/2014/main" id="{4FECDF94-F77A-0E04-6BB4-A21842C40167}"/>
              </a:ext>
            </a:extLst>
          </p:cNvPr>
          <p:cNvSpPr>
            <a:spLocks noGrp="1"/>
          </p:cNvSpPr>
          <p:nvPr>
            <p:ph sz="half" idx="1"/>
          </p:nvPr>
        </p:nvSpPr>
        <p:spPr>
          <a:xfrm>
            <a:off x="574175" y="933782"/>
            <a:ext cx="11043651" cy="5617743"/>
          </a:xfrm>
        </p:spPr>
        <p:txBody>
          <a:bodyPr/>
          <a:lstStyle/>
          <a:p>
            <a:pPr marL="285754" indent="-285754" defTabSz="457207" fontAlgn="base">
              <a:lnSpc>
                <a:spcPct val="100000"/>
              </a:lnSpc>
              <a:spcBef>
                <a:spcPts val="728"/>
              </a:spcBef>
              <a:spcAft>
                <a:spcPts val="1455"/>
              </a:spcAft>
              <a:buClrTx/>
              <a:defRPr/>
            </a:pPr>
            <a:r>
              <a:rPr lang="en-US" altLang="en-US">
                <a:solidFill>
                  <a:prstClr val="black"/>
                </a:solidFill>
                <a:cs typeface="+mn-cs"/>
              </a:rPr>
              <a:t>U.S. Department of Agriculture Animal and Plant Health Inspection Service (USDA-APHIS)</a:t>
            </a:r>
          </a:p>
          <a:p>
            <a:pPr marL="285754" indent="-285754" defTabSz="457207" fontAlgn="base">
              <a:lnSpc>
                <a:spcPct val="100000"/>
              </a:lnSpc>
              <a:spcBef>
                <a:spcPts val="728"/>
              </a:spcBef>
              <a:spcAft>
                <a:spcPts val="1455"/>
              </a:spcAft>
              <a:buClrTx/>
              <a:defRPr/>
            </a:pPr>
            <a:r>
              <a:rPr lang="en-US" altLang="en-US">
                <a:solidFill>
                  <a:prstClr val="black"/>
                </a:solidFill>
                <a:cs typeface="+mn-cs"/>
              </a:rPr>
              <a:t>Cooperative Agricultural Pest Survey Program (CAPS)</a:t>
            </a:r>
          </a:p>
          <a:p>
            <a:pPr marL="285754" indent="-285754" defTabSz="457207" fontAlgn="base">
              <a:lnSpc>
                <a:spcPct val="100000"/>
              </a:lnSpc>
              <a:spcBef>
                <a:spcPts val="728"/>
              </a:spcBef>
              <a:spcAft>
                <a:spcPts val="1455"/>
              </a:spcAft>
              <a:buClrTx/>
              <a:defRPr/>
            </a:pPr>
            <a:r>
              <a:rPr lang="en-US" altLang="en-US">
                <a:solidFill>
                  <a:prstClr val="black"/>
                </a:solidFill>
                <a:cs typeface="+mn-cs"/>
              </a:rPr>
              <a:t>Florida Department of Agriculture and Consumer Services (FDACS)</a:t>
            </a:r>
          </a:p>
          <a:p>
            <a:pPr marL="285754" indent="-285754" defTabSz="457207" fontAlgn="base">
              <a:lnSpc>
                <a:spcPct val="100000"/>
              </a:lnSpc>
              <a:spcBef>
                <a:spcPts val="728"/>
              </a:spcBef>
              <a:spcAft>
                <a:spcPts val="1455"/>
              </a:spcAft>
              <a:buClrTx/>
              <a:defRPr/>
            </a:pPr>
            <a:r>
              <a:rPr lang="en-US" altLang="en-US">
                <a:solidFill>
                  <a:prstClr val="black"/>
                </a:solidFill>
                <a:cs typeface="+mn-cs"/>
              </a:rPr>
              <a:t>National Plant Diagnostic Network (NPDN)</a:t>
            </a:r>
          </a:p>
          <a:p>
            <a:pPr marL="285754" indent="-285754" defTabSz="457207" fontAlgn="base">
              <a:lnSpc>
                <a:spcPct val="100000"/>
              </a:lnSpc>
              <a:spcBef>
                <a:spcPts val="728"/>
              </a:spcBef>
              <a:spcAft>
                <a:spcPts val="1455"/>
              </a:spcAft>
              <a:buClrTx/>
              <a:defRPr/>
            </a:pPr>
            <a:r>
              <a:rPr lang="en-US" altLang="en-US">
                <a:solidFill>
                  <a:prstClr val="black"/>
                </a:solidFill>
                <a:cs typeface="+mn-cs"/>
              </a:rPr>
              <a:t>Sentinel Plant Network (SPN)</a:t>
            </a:r>
          </a:p>
          <a:p>
            <a:pPr marL="285754" indent="-285754" defTabSz="457207" fontAlgn="base">
              <a:spcBef>
                <a:spcPts val="728"/>
              </a:spcBef>
              <a:spcAft>
                <a:spcPts val="1455"/>
              </a:spcAft>
              <a:buClrTx/>
              <a:defRPr/>
            </a:pPr>
            <a:r>
              <a:rPr lang="en-US" altLang="en-US">
                <a:solidFill>
                  <a:prstClr val="black"/>
                </a:solidFill>
                <a:cs typeface="+mn-cs"/>
              </a:rPr>
              <a:t>University of Florida Institute of Food and Agricultural Sciences (UF-IFAS)</a:t>
            </a:r>
          </a:p>
          <a:p>
            <a:pPr marL="285754" indent="-285754" defTabSz="457207" fontAlgn="base">
              <a:lnSpc>
                <a:spcPct val="100000"/>
              </a:lnSpc>
              <a:spcBef>
                <a:spcPts val="728"/>
              </a:spcBef>
              <a:spcAft>
                <a:spcPts val="1455"/>
              </a:spcAft>
              <a:buClrTx/>
              <a:defRPr/>
            </a:pPr>
            <a:r>
              <a:rPr lang="en-US" altLang="en-US">
                <a:solidFill>
                  <a:prstClr val="black"/>
                </a:solidFill>
                <a:cs typeface="+mn-cs"/>
              </a:rPr>
              <a:t>Protect U.S.</a:t>
            </a:r>
          </a:p>
          <a:p>
            <a:pPr>
              <a:spcBef>
                <a:spcPts val="728"/>
              </a:spcBef>
              <a:spcAft>
                <a:spcPts val="1455"/>
              </a:spcAft>
            </a:pPr>
            <a:endParaRPr lang="en-US" sz="2426"/>
          </a:p>
        </p:txBody>
      </p:sp>
    </p:spTree>
    <p:extLst>
      <p:ext uri="{BB962C8B-B14F-4D97-AF65-F5344CB8AC3E}">
        <p14:creationId xmlns:p14="http://schemas.microsoft.com/office/powerpoint/2010/main" val="402019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DE4856-A696-0CCE-DA4D-121C48496766}"/>
              </a:ext>
            </a:extLst>
          </p:cNvPr>
          <p:cNvSpPr>
            <a:spLocks noGrp="1"/>
          </p:cNvSpPr>
          <p:nvPr>
            <p:ph type="body" sz="quarter" idx="17"/>
          </p:nvPr>
        </p:nvSpPr>
        <p:spPr>
          <a:xfrm>
            <a:off x="574174" y="389951"/>
            <a:ext cx="11043652" cy="895853"/>
          </a:xfrm>
        </p:spPr>
        <p:txBody>
          <a:bodyPr/>
          <a:lstStyle/>
          <a:p>
            <a:pPr marL="0" indent="0" algn="ctr">
              <a:buNone/>
            </a:pPr>
            <a:r>
              <a:rPr lang="en-US" sz="2911">
                <a:solidFill>
                  <a:schemeClr val="tx1"/>
                </a:solidFill>
              </a:rPr>
              <a:t>Educational Disclaimer and Citation</a:t>
            </a:r>
          </a:p>
          <a:p>
            <a:endParaRPr lang="en-US" sz="2911"/>
          </a:p>
        </p:txBody>
      </p:sp>
      <p:sp>
        <p:nvSpPr>
          <p:cNvPr id="3" name="Content Placeholder 2">
            <a:extLst>
              <a:ext uri="{FF2B5EF4-FFF2-40B4-BE49-F238E27FC236}">
                <a16:creationId xmlns:a16="http://schemas.microsoft.com/office/drawing/2014/main" id="{EEA78178-4A6C-9A0F-4641-D3E9C3084F0A}"/>
              </a:ext>
            </a:extLst>
          </p:cNvPr>
          <p:cNvSpPr>
            <a:spLocks noGrp="1"/>
          </p:cNvSpPr>
          <p:nvPr>
            <p:ph sz="half" idx="1"/>
          </p:nvPr>
        </p:nvSpPr>
        <p:spPr>
          <a:xfrm>
            <a:off x="572756" y="1450659"/>
            <a:ext cx="11043651" cy="3956683"/>
          </a:xfrm>
        </p:spPr>
        <p:txBody>
          <a:bodyPr vert="horz" lIns="55449" tIns="27725" rIns="55449" bIns="27725" rtlCol="0" anchor="t">
            <a:normAutofit/>
          </a:bodyPr>
          <a:lstStyle/>
          <a:p>
            <a:pPr marL="342707" indent="-342707" defTabSz="914413" fontAlgn="base">
              <a:lnSpc>
                <a:spcPct val="100000"/>
              </a:lnSpc>
              <a:spcBef>
                <a:spcPts val="728"/>
              </a:spcBef>
              <a:spcAft>
                <a:spcPts val="1455"/>
              </a:spcAft>
              <a:buClrTx/>
              <a:defRPr/>
            </a:pPr>
            <a:r>
              <a:rPr lang="en-US" altLang="en-US" dirty="0">
                <a:solidFill>
                  <a:prstClr val="black"/>
                </a:solidFill>
                <a:latin typeface="Arial"/>
                <a:ea typeface="MS PGothic"/>
                <a:cs typeface="Arial"/>
              </a:rPr>
              <a:t>This presentation can be used for educational purposes for NON-PROFIT workshops, trainings, etc.</a:t>
            </a:r>
            <a:endParaRPr lang="en-US" dirty="0">
              <a:solidFill>
                <a:prstClr val="black"/>
              </a:solidFill>
              <a:latin typeface="Arial"/>
              <a:ea typeface="MS PGothic"/>
              <a:cs typeface="Arial"/>
            </a:endParaRPr>
          </a:p>
          <a:p>
            <a:pPr marL="342707" indent="-342707" defTabSz="914413" fontAlgn="base">
              <a:lnSpc>
                <a:spcPct val="100000"/>
              </a:lnSpc>
              <a:spcBef>
                <a:spcPts val="728"/>
              </a:spcBef>
              <a:spcAft>
                <a:spcPts val="1455"/>
              </a:spcAft>
              <a:buClrTx/>
              <a:defRPr/>
            </a:pPr>
            <a:endParaRPr lang="en-US" altLang="en-US" dirty="0">
              <a:solidFill>
                <a:prstClr val="black"/>
              </a:solidFill>
              <a:ea typeface="MS PGothic" panose="020B0600070205080204" pitchFamily="34" charset="-128"/>
            </a:endParaRPr>
          </a:p>
          <a:p>
            <a:pPr marL="342707" indent="-342707" defTabSz="914413" fontAlgn="base">
              <a:lnSpc>
                <a:spcPct val="100000"/>
              </a:lnSpc>
              <a:spcBef>
                <a:spcPts val="728"/>
              </a:spcBef>
              <a:spcAft>
                <a:spcPts val="1455"/>
              </a:spcAft>
              <a:buClrTx/>
              <a:defRPr/>
            </a:pPr>
            <a:r>
              <a:rPr lang="en-US" altLang="en-US" dirty="0">
                <a:solidFill>
                  <a:prstClr val="black"/>
                </a:solidFill>
                <a:latin typeface="Arial"/>
                <a:ea typeface="MS PGothic"/>
                <a:cs typeface="Arial"/>
              </a:rPr>
              <a:t>Citation:</a:t>
            </a:r>
            <a:endParaRPr lang="en-US" altLang="en-US" dirty="0">
              <a:solidFill>
                <a:prstClr val="black"/>
              </a:solidFill>
              <a:ea typeface="MS PGothic"/>
              <a:cs typeface="Arial"/>
            </a:endParaRPr>
          </a:p>
          <a:p>
            <a:pPr marL="623804" lvl="2" indent="0" defTabSz="914413">
              <a:lnSpc>
                <a:spcPct val="100000"/>
              </a:lnSpc>
              <a:spcBef>
                <a:spcPts val="728"/>
              </a:spcBef>
              <a:spcAft>
                <a:spcPts val="1455"/>
              </a:spcAft>
              <a:buClrTx/>
              <a:buNone/>
              <a:defRPr/>
            </a:pPr>
            <a:r>
              <a:rPr lang="en-US" sz="2608" dirty="0">
                <a:solidFill>
                  <a:prstClr val="black"/>
                </a:solidFill>
                <a:latin typeface="Arial"/>
                <a:ea typeface="MS PGothic"/>
                <a:cs typeface="Arial"/>
              </a:rPr>
              <a:t>–University of Florida, Entomology and Nematology Department, Biosecurity Research and Education Lab. May 2024. </a:t>
            </a:r>
            <a:r>
              <a:rPr lang="en-US" sz="2668" dirty="0">
                <a:solidFill>
                  <a:prstClr val="black"/>
                </a:solidFill>
                <a:latin typeface="Arial"/>
                <a:ea typeface="MS PGothic"/>
                <a:cs typeface="Arial"/>
              </a:rPr>
              <a:t>Collaborative and Enhanced First Detector Training: DDIS</a:t>
            </a:r>
            <a:r>
              <a:rPr lang="en-US" sz="2608" dirty="0">
                <a:solidFill>
                  <a:prstClr val="black"/>
                </a:solidFill>
                <a:latin typeface="Arial"/>
                <a:ea typeface="MS PGothic"/>
                <a:cs typeface="Arial"/>
              </a:rPr>
              <a:t>, *Day Accessed*</a:t>
            </a:r>
            <a:endParaRPr lang="en-US" altLang="en-US" sz="2608" dirty="0">
              <a:solidFill>
                <a:prstClr val="black"/>
              </a:solidFill>
              <a:ea typeface="MS PGothic"/>
              <a:cs typeface="Arial"/>
            </a:endParaRPr>
          </a:p>
          <a:p>
            <a:pPr defTabSz="914413">
              <a:spcBef>
                <a:spcPts val="728"/>
              </a:spcBef>
              <a:spcAft>
                <a:spcPts val="1455"/>
              </a:spcAft>
              <a:buClr>
                <a:prstClr val="black"/>
              </a:buClr>
              <a:defRPr/>
            </a:pPr>
            <a:endParaRPr lang="en-US" sz="2426" dirty="0">
              <a:solidFill>
                <a:prstClr val="black"/>
              </a:solidFill>
              <a:ea typeface="MS PGothic"/>
            </a:endParaRPr>
          </a:p>
        </p:txBody>
      </p:sp>
    </p:spTree>
    <p:extLst>
      <p:ext uri="{BB962C8B-B14F-4D97-AF65-F5344CB8AC3E}">
        <p14:creationId xmlns:p14="http://schemas.microsoft.com/office/powerpoint/2010/main" val="30038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DF33-BA58-0C04-588C-AA8C39085845}"/>
              </a:ext>
            </a:extLst>
          </p:cNvPr>
          <p:cNvSpPr>
            <a:spLocks noGrp="1"/>
          </p:cNvSpPr>
          <p:nvPr>
            <p:ph type="title"/>
          </p:nvPr>
        </p:nvSpPr>
        <p:spPr>
          <a:xfrm>
            <a:off x="838616" y="212655"/>
            <a:ext cx="10514770" cy="1325458"/>
          </a:xfrm>
        </p:spPr>
        <p:txBody>
          <a:bodyPr>
            <a:normAutofit fontScale="90000"/>
          </a:bodyPr>
          <a:lstStyle/>
          <a:p>
            <a:pPr algn="ctr">
              <a:lnSpc>
                <a:spcPct val="150000"/>
              </a:lnSpc>
            </a:pPr>
            <a:r>
              <a:rPr lang="en-US">
                <a:latin typeface="Arial" panose="020B0604020202020204" pitchFamily="34" charset="0"/>
                <a:cs typeface="Arial" panose="020B0604020202020204" pitchFamily="34" charset="0"/>
              </a:rPr>
              <a:t>UPDATE INFORMATION FOR AUTHORS</a:t>
            </a:r>
            <a:br>
              <a:rPr lang="en-US">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*Keep slide hidden*</a:t>
            </a:r>
            <a:endParaRPr lang="en-US">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D2D6FF03-DCD1-E031-1CE2-5CB5BC26217A}"/>
              </a:ext>
            </a:extLst>
          </p:cNvPr>
          <p:cNvSpPr txBox="1"/>
          <p:nvPr/>
        </p:nvSpPr>
        <p:spPr>
          <a:xfrm>
            <a:off x="243057" y="1807049"/>
            <a:ext cx="11767068" cy="32441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defTabSz="914321">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Presentation Topic: Distant Diagnostic and Identification System</a:t>
            </a:r>
          </a:p>
          <a:p>
            <a:pPr marL="457200" indent="-457200" defTabSz="914321">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Updated by: Sarah Tafel</a:t>
            </a:r>
          </a:p>
          <a:p>
            <a:pPr marL="457115" indent="-457115" defTabSz="914321">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Update began (</a:t>
            </a:r>
            <a:r>
              <a:rPr lang="en-US" sz="2800" i="1" dirty="0">
                <a:solidFill>
                  <a:prstClr val="black"/>
                </a:solidFill>
                <a:latin typeface="Arial" panose="020B0604020202020204" pitchFamily="34" charset="0"/>
                <a:cs typeface="Arial" panose="020B0604020202020204" pitchFamily="34" charset="0"/>
              </a:rPr>
              <a:t>dd/mm/</a:t>
            </a:r>
            <a:r>
              <a:rPr lang="en-US" sz="2800" i="1" dirty="0" err="1">
                <a:solidFill>
                  <a:prstClr val="black"/>
                </a:solidFill>
                <a:latin typeface="Arial" panose="020B0604020202020204" pitchFamily="34" charset="0"/>
                <a:cs typeface="Arial" panose="020B0604020202020204" pitchFamily="34" charset="0"/>
              </a:rPr>
              <a:t>yy</a:t>
            </a:r>
            <a:r>
              <a:rPr lang="en-US" sz="2800" dirty="0">
                <a:solidFill>
                  <a:prstClr val="black"/>
                </a:solidFill>
                <a:latin typeface="Arial" panose="020B0604020202020204" pitchFamily="34" charset="0"/>
                <a:cs typeface="Arial" panose="020B0604020202020204" pitchFamily="34" charset="0"/>
              </a:rPr>
              <a:t>): 5/6/2024</a:t>
            </a:r>
          </a:p>
          <a:p>
            <a:pPr marL="457115" indent="-457115" defTabSz="914321">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Update complete (</a:t>
            </a:r>
            <a:r>
              <a:rPr lang="en-US" sz="2800" i="1" dirty="0">
                <a:solidFill>
                  <a:prstClr val="black"/>
                </a:solidFill>
                <a:latin typeface="Arial" panose="020B0604020202020204" pitchFamily="34" charset="0"/>
                <a:cs typeface="Arial" panose="020B0604020202020204" pitchFamily="34" charset="0"/>
              </a:rPr>
              <a:t>dd/mm/</a:t>
            </a:r>
            <a:r>
              <a:rPr lang="en-US" sz="2800" i="1" dirty="0" err="1">
                <a:solidFill>
                  <a:prstClr val="black"/>
                </a:solidFill>
                <a:latin typeface="Arial" panose="020B0604020202020204" pitchFamily="34" charset="0"/>
                <a:cs typeface="Arial" panose="020B0604020202020204" pitchFamily="34" charset="0"/>
              </a:rPr>
              <a:t>yy</a:t>
            </a:r>
            <a:r>
              <a:rPr lang="en-US" sz="2800" dirty="0">
                <a:solidFill>
                  <a:prstClr val="black"/>
                </a:solidFill>
                <a:latin typeface="Arial" panose="020B0604020202020204" pitchFamily="34" charset="0"/>
                <a:cs typeface="Arial" panose="020B0604020202020204" pitchFamily="34" charset="0"/>
              </a:rPr>
              <a:t>): 5/23/2024</a:t>
            </a:r>
          </a:p>
          <a:p>
            <a:pPr marL="457115" indent="-457115" defTabSz="914321">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Uploaded to site (</a:t>
            </a:r>
            <a:r>
              <a:rPr lang="en-US" sz="2800" i="1" dirty="0">
                <a:solidFill>
                  <a:prstClr val="black"/>
                </a:solidFill>
                <a:latin typeface="Arial" panose="020B0604020202020204" pitchFamily="34" charset="0"/>
                <a:cs typeface="Arial" panose="020B0604020202020204" pitchFamily="34" charset="0"/>
              </a:rPr>
              <a:t>dd/mm/</a:t>
            </a:r>
            <a:r>
              <a:rPr lang="en-US" sz="2800" i="1" dirty="0" err="1">
                <a:solidFill>
                  <a:prstClr val="black"/>
                </a:solidFill>
                <a:latin typeface="Arial" panose="020B0604020202020204" pitchFamily="34" charset="0"/>
                <a:cs typeface="Arial" panose="020B0604020202020204" pitchFamily="34" charset="0"/>
              </a:rPr>
              <a:t>yy</a:t>
            </a:r>
            <a:r>
              <a:rPr lang="en-US" sz="28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3718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tance Diagnostic and Identification System for Extension (DDIS) poster">
            <a:extLst>
              <a:ext uri="{FF2B5EF4-FFF2-40B4-BE49-F238E27FC236}">
                <a16:creationId xmlns:a16="http://schemas.microsoft.com/office/drawing/2014/main" id="{2125667E-CE58-5C47-03B9-5F1E954F5E5B}"/>
              </a:ext>
            </a:extLst>
          </p:cNvPr>
          <p:cNvPicPr>
            <a:picLocks noChangeAspect="1"/>
          </p:cNvPicPr>
          <p:nvPr/>
        </p:nvPicPr>
        <p:blipFill>
          <a:blip r:embed="rId2"/>
          <a:stretch>
            <a:fillRect/>
          </a:stretch>
        </p:blipFill>
        <p:spPr>
          <a:xfrm>
            <a:off x="410512" y="284654"/>
            <a:ext cx="3656423" cy="6035554"/>
          </a:xfrm>
          <a:prstGeom prst="rect">
            <a:avLst/>
          </a:prstGeom>
        </p:spPr>
      </p:pic>
      <p:pic>
        <p:nvPicPr>
          <p:cNvPr id="5" name="Picture 4" descr="Florida Plant Diagnostic Network (FPDN) logo, Southern Plant Diagnostic Network (SPDN) logo, and Integrated Pest Management (IPM) Florida logo">
            <a:extLst>
              <a:ext uri="{FF2B5EF4-FFF2-40B4-BE49-F238E27FC236}">
                <a16:creationId xmlns:a16="http://schemas.microsoft.com/office/drawing/2014/main" id="{EFB70326-E546-E9D1-26E9-3A281B9F7CC8}"/>
              </a:ext>
            </a:extLst>
          </p:cNvPr>
          <p:cNvPicPr>
            <a:picLocks noChangeAspect="1"/>
          </p:cNvPicPr>
          <p:nvPr/>
        </p:nvPicPr>
        <p:blipFill>
          <a:blip r:embed="rId3"/>
          <a:stretch>
            <a:fillRect/>
          </a:stretch>
        </p:blipFill>
        <p:spPr>
          <a:xfrm>
            <a:off x="4232453" y="2911609"/>
            <a:ext cx="3581101" cy="3389658"/>
          </a:xfrm>
          <a:prstGeom prst="rect">
            <a:avLst/>
          </a:prstGeom>
        </p:spPr>
      </p:pic>
      <p:pic>
        <p:nvPicPr>
          <p:cNvPr id="6" name="Picture 5" descr="University of Florida IFAS Extension logo">
            <a:extLst>
              <a:ext uri="{FF2B5EF4-FFF2-40B4-BE49-F238E27FC236}">
                <a16:creationId xmlns:a16="http://schemas.microsoft.com/office/drawing/2014/main" id="{9E5E85A0-5871-383C-267A-85FC3EE1B6E3}"/>
              </a:ext>
            </a:extLst>
          </p:cNvPr>
          <p:cNvPicPr>
            <a:picLocks noChangeAspect="1"/>
          </p:cNvPicPr>
          <p:nvPr/>
        </p:nvPicPr>
        <p:blipFill>
          <a:blip r:embed="rId4"/>
          <a:stretch>
            <a:fillRect/>
          </a:stretch>
        </p:blipFill>
        <p:spPr>
          <a:xfrm>
            <a:off x="4197798" y="556289"/>
            <a:ext cx="3650412" cy="1334249"/>
          </a:xfrm>
          <a:prstGeom prst="rect">
            <a:avLst/>
          </a:prstGeom>
        </p:spPr>
      </p:pic>
      <p:pic>
        <p:nvPicPr>
          <p:cNvPr id="7" name="Picture 6" descr="Map of Florida counties">
            <a:extLst>
              <a:ext uri="{FF2B5EF4-FFF2-40B4-BE49-F238E27FC236}">
                <a16:creationId xmlns:a16="http://schemas.microsoft.com/office/drawing/2014/main" id="{6BD99BC9-DF42-69D9-1457-080203D51867}"/>
              </a:ext>
            </a:extLst>
          </p:cNvPr>
          <p:cNvPicPr>
            <a:picLocks noChangeAspect="1"/>
          </p:cNvPicPr>
          <p:nvPr/>
        </p:nvPicPr>
        <p:blipFill>
          <a:blip r:embed="rId5"/>
          <a:stretch>
            <a:fillRect/>
          </a:stretch>
        </p:blipFill>
        <p:spPr>
          <a:xfrm>
            <a:off x="7909761" y="1261396"/>
            <a:ext cx="4011824" cy="4082071"/>
          </a:xfrm>
          <a:prstGeom prst="rect">
            <a:avLst/>
          </a:prstGeom>
        </p:spPr>
      </p:pic>
    </p:spTree>
    <p:extLst>
      <p:ext uri="{BB962C8B-B14F-4D97-AF65-F5344CB8AC3E}">
        <p14:creationId xmlns:p14="http://schemas.microsoft.com/office/powerpoint/2010/main" val="354634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DDIS process. Full text in notes section.">
            <a:extLst>
              <a:ext uri="{FF2B5EF4-FFF2-40B4-BE49-F238E27FC236}">
                <a16:creationId xmlns:a16="http://schemas.microsoft.com/office/drawing/2014/main" id="{61EFAF22-6369-17BF-124E-E657A5672DEF}"/>
              </a:ext>
            </a:extLst>
          </p:cNvPr>
          <p:cNvPicPr>
            <a:picLocks noChangeAspect="1"/>
          </p:cNvPicPr>
          <p:nvPr/>
        </p:nvPicPr>
        <p:blipFill>
          <a:blip r:embed="rId3"/>
          <a:stretch>
            <a:fillRect/>
          </a:stretch>
        </p:blipFill>
        <p:spPr>
          <a:xfrm>
            <a:off x="435792" y="333689"/>
            <a:ext cx="6280404" cy="5903438"/>
          </a:xfrm>
          <a:prstGeom prst="rect">
            <a:avLst/>
          </a:prstGeom>
        </p:spPr>
      </p:pic>
      <p:sp>
        <p:nvSpPr>
          <p:cNvPr id="5" name="object 3">
            <a:extLst>
              <a:ext uri="{FF2B5EF4-FFF2-40B4-BE49-F238E27FC236}">
                <a16:creationId xmlns:a16="http://schemas.microsoft.com/office/drawing/2014/main" id="{16400D04-BD94-EABC-FAE8-68D82DA3DA54}"/>
              </a:ext>
            </a:extLst>
          </p:cNvPr>
          <p:cNvSpPr txBox="1"/>
          <p:nvPr/>
        </p:nvSpPr>
        <p:spPr>
          <a:xfrm rot="16200000">
            <a:off x="9301203" y="1379000"/>
            <a:ext cx="335926" cy="4805606"/>
          </a:xfrm>
          <a:prstGeom prst="rect">
            <a:avLst/>
          </a:prstGeom>
          <a:noFill/>
          <a:ln w="9525">
            <a:noFill/>
          </a:ln>
        </p:spPr>
        <p:txBody>
          <a:bodyPr vert="vert" wrap="square" lIns="0" tIns="22334" rIns="0" bIns="0" rtlCol="0">
            <a:spAutoFit/>
          </a:bodyPr>
          <a:lstStyle/>
          <a:p>
            <a:pPr algn="ctr">
              <a:spcBef>
                <a:spcPts val="176"/>
              </a:spcBef>
            </a:pPr>
            <a:r>
              <a:rPr sz="2183" kern="0" spc="-6">
                <a:solidFill>
                  <a:sysClr val="windowText" lastClr="000000"/>
                </a:solidFill>
                <a:latin typeface="Arial"/>
                <a:cs typeface="Arial"/>
                <a:hlinkClick r:id="rId4"/>
              </a:rPr>
              <a:t>(http://ddis.ifas.ufl.edu/ddisx/home.jsp)</a:t>
            </a:r>
            <a:endParaRPr sz="2183" kern="0">
              <a:solidFill>
                <a:sysClr val="windowText" lastClr="000000"/>
              </a:solidFill>
              <a:latin typeface="Arial"/>
              <a:cs typeface="Arial"/>
            </a:endParaRPr>
          </a:p>
        </p:txBody>
      </p:sp>
      <p:sp>
        <p:nvSpPr>
          <p:cNvPr id="6" name="TextBox 5">
            <a:extLst>
              <a:ext uri="{FF2B5EF4-FFF2-40B4-BE49-F238E27FC236}">
                <a16:creationId xmlns:a16="http://schemas.microsoft.com/office/drawing/2014/main" id="{233E4C09-CECF-5BD5-6229-18B99DB358C8}"/>
              </a:ext>
            </a:extLst>
          </p:cNvPr>
          <p:cNvSpPr txBox="1"/>
          <p:nvPr/>
        </p:nvSpPr>
        <p:spPr>
          <a:xfrm>
            <a:off x="7389817" y="3057082"/>
            <a:ext cx="4158697" cy="502895"/>
          </a:xfrm>
          <a:prstGeom prst="rect">
            <a:avLst/>
          </a:prstGeom>
          <a:noFill/>
        </p:spPr>
        <p:txBody>
          <a:bodyPr wrap="square" rtlCol="0">
            <a:spAutoFit/>
          </a:bodyPr>
          <a:lstStyle/>
          <a:p>
            <a:pPr algn="ctr"/>
            <a:r>
              <a:rPr lang="en-US" sz="2668">
                <a:latin typeface="Arial" panose="020B0604020202020204" pitchFamily="34" charset="0"/>
                <a:cs typeface="Arial" panose="020B0604020202020204" pitchFamily="34" charset="0"/>
              </a:rPr>
              <a:t>DDIS Website</a:t>
            </a:r>
          </a:p>
        </p:txBody>
      </p:sp>
    </p:spTree>
    <p:extLst>
      <p:ext uri="{BB962C8B-B14F-4D97-AF65-F5344CB8AC3E}">
        <p14:creationId xmlns:p14="http://schemas.microsoft.com/office/powerpoint/2010/main" val="359235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DIS website screenshot to become a DDIS user">
            <a:extLst>
              <a:ext uri="{FF2B5EF4-FFF2-40B4-BE49-F238E27FC236}">
                <a16:creationId xmlns:a16="http://schemas.microsoft.com/office/drawing/2014/main" id="{A926218F-51B1-1C89-4E24-8F880F0CC9BC}"/>
              </a:ext>
            </a:extLst>
          </p:cNvPr>
          <p:cNvPicPr>
            <a:picLocks noChangeAspect="1"/>
          </p:cNvPicPr>
          <p:nvPr/>
        </p:nvPicPr>
        <p:blipFill rotWithShape="1">
          <a:blip r:embed="rId2"/>
          <a:srcRect r="27186"/>
          <a:stretch/>
        </p:blipFill>
        <p:spPr>
          <a:xfrm>
            <a:off x="6466447" y="542802"/>
            <a:ext cx="5408316" cy="5398466"/>
          </a:xfrm>
          <a:prstGeom prst="rect">
            <a:avLst/>
          </a:prstGeom>
        </p:spPr>
      </p:pic>
      <p:sp>
        <p:nvSpPr>
          <p:cNvPr id="2" name="Text Placeholder 1">
            <a:extLst>
              <a:ext uri="{FF2B5EF4-FFF2-40B4-BE49-F238E27FC236}">
                <a16:creationId xmlns:a16="http://schemas.microsoft.com/office/drawing/2014/main" id="{C3790E3D-3428-AAC4-9A7B-60D9BB8EC7E0}"/>
              </a:ext>
            </a:extLst>
          </p:cNvPr>
          <p:cNvSpPr>
            <a:spLocks noGrp="1"/>
          </p:cNvSpPr>
          <p:nvPr>
            <p:ph type="body" sz="quarter" idx="17"/>
          </p:nvPr>
        </p:nvSpPr>
        <p:spPr>
          <a:xfrm>
            <a:off x="551070" y="513209"/>
            <a:ext cx="5544930" cy="447927"/>
          </a:xfrm>
        </p:spPr>
        <p:txBody>
          <a:bodyPr>
            <a:normAutofit fontScale="92500" lnSpcReduction="10000"/>
          </a:bodyPr>
          <a:lstStyle/>
          <a:p>
            <a:pPr marL="0" indent="0" algn="ctr">
              <a:buNone/>
            </a:pPr>
            <a:r>
              <a:rPr lang="en-US" sz="2911">
                <a:solidFill>
                  <a:schemeClr val="tx1"/>
                </a:solidFill>
              </a:rPr>
              <a:t>How to Use DDIS</a:t>
            </a:r>
          </a:p>
        </p:txBody>
      </p:sp>
      <p:sp>
        <p:nvSpPr>
          <p:cNvPr id="3" name="Content Placeholder 2">
            <a:extLst>
              <a:ext uri="{FF2B5EF4-FFF2-40B4-BE49-F238E27FC236}">
                <a16:creationId xmlns:a16="http://schemas.microsoft.com/office/drawing/2014/main" id="{1AF9A2F4-798F-3541-A897-E85CD1EEC573}"/>
              </a:ext>
            </a:extLst>
          </p:cNvPr>
          <p:cNvSpPr>
            <a:spLocks noGrp="1"/>
          </p:cNvSpPr>
          <p:nvPr>
            <p:ph sz="half" idx="1"/>
          </p:nvPr>
        </p:nvSpPr>
        <p:spPr>
          <a:xfrm>
            <a:off x="273824" y="1200714"/>
            <a:ext cx="6099423" cy="5023861"/>
          </a:xfrm>
        </p:spPr>
        <p:txBody>
          <a:bodyPr vert="horz" lIns="91440" tIns="45720" rIns="91440" bIns="45720" rtlCol="0" anchor="t">
            <a:normAutofit/>
          </a:bodyPr>
          <a:lstStyle/>
          <a:p>
            <a:pPr marL="276860" indent="-276860">
              <a:spcBef>
                <a:spcPts val="728"/>
              </a:spcBef>
              <a:spcAft>
                <a:spcPts val="1455"/>
              </a:spcAft>
            </a:pPr>
            <a:r>
              <a:rPr lang="en-US" sz="2400" dirty="0">
                <a:latin typeface="Arial"/>
                <a:cs typeface="Arial"/>
              </a:rPr>
              <a:t>Reach out to local county extension agent</a:t>
            </a:r>
            <a:endParaRPr lang="en-US" dirty="0"/>
          </a:p>
          <a:p>
            <a:pPr marL="276860" indent="-276860">
              <a:spcBef>
                <a:spcPts val="728"/>
              </a:spcBef>
              <a:spcAft>
                <a:spcPts val="1455"/>
              </a:spcAft>
            </a:pPr>
            <a:r>
              <a:rPr lang="en-US" sz="2400" dirty="0">
                <a:latin typeface="Arial"/>
                <a:cs typeface="Arial"/>
              </a:rPr>
              <a:t>Navigate to:  </a:t>
            </a:r>
            <a:r>
              <a:rPr lang="en-US" sz="2400" dirty="0">
                <a:latin typeface="Arial"/>
                <a:cs typeface="Arial"/>
                <a:hlinkClick r:id="rId3"/>
              </a:rPr>
              <a:t>https://ddis.ifas.ufl.edu/</a:t>
            </a:r>
            <a:r>
              <a:rPr lang="en-US" sz="2400" dirty="0">
                <a:latin typeface="Arial"/>
                <a:cs typeface="Arial"/>
              </a:rPr>
              <a:t> </a:t>
            </a:r>
          </a:p>
          <a:p>
            <a:pPr marL="276860" indent="-276860">
              <a:spcBef>
                <a:spcPts val="728"/>
              </a:spcBef>
              <a:spcAft>
                <a:spcPts val="1455"/>
              </a:spcAft>
            </a:pPr>
            <a:r>
              <a:rPr lang="en-US" sz="2400" dirty="0">
                <a:latin typeface="Arial"/>
                <a:cs typeface="Arial"/>
              </a:rPr>
              <a:t>Scroll down to the bottom of the page and select: </a:t>
            </a:r>
            <a:br>
              <a:rPr lang="en-US" sz="2400" dirty="0">
                <a:latin typeface="Arial"/>
                <a:cs typeface="Arial"/>
              </a:rPr>
            </a:br>
            <a:endParaRPr lang="en-US" sz="2400" dirty="0"/>
          </a:p>
          <a:p>
            <a:pPr marL="276860" indent="-276860">
              <a:spcBef>
                <a:spcPts val="728"/>
              </a:spcBef>
              <a:spcAft>
                <a:spcPts val="1455"/>
              </a:spcAft>
            </a:pPr>
            <a:r>
              <a:rPr lang="en-US" sz="2400" dirty="0">
                <a:latin typeface="Arial"/>
                <a:cs typeface="Arial"/>
              </a:rPr>
              <a:t>In “User Group” select Extension Clientele </a:t>
            </a:r>
          </a:p>
          <a:p>
            <a:pPr marL="276860" indent="-276860">
              <a:spcBef>
                <a:spcPts val="728"/>
              </a:spcBef>
              <a:spcAft>
                <a:spcPts val="1455"/>
              </a:spcAft>
            </a:pPr>
            <a:r>
              <a:rPr lang="en-US" sz="2400" dirty="0">
                <a:latin typeface="Arial"/>
                <a:cs typeface="Arial"/>
              </a:rPr>
              <a:t>Input N/A for “IFAS Unit Name”</a:t>
            </a:r>
          </a:p>
          <a:p>
            <a:pPr marL="276860" indent="-276860">
              <a:spcBef>
                <a:spcPts val="728"/>
              </a:spcBef>
              <a:spcAft>
                <a:spcPts val="1455"/>
              </a:spcAft>
            </a:pPr>
            <a:r>
              <a:rPr lang="en-US" sz="2400" dirty="0">
                <a:latin typeface="Arial"/>
                <a:cs typeface="Arial"/>
              </a:rPr>
              <a:t>Extension agent must approve user</a:t>
            </a:r>
          </a:p>
          <a:p>
            <a:pPr marL="276860" indent="-276860">
              <a:spcBef>
                <a:spcPts val="728"/>
              </a:spcBef>
              <a:spcAft>
                <a:spcPts val="1455"/>
              </a:spcAft>
            </a:pPr>
            <a:endParaRPr lang="en-US" sz="2426"/>
          </a:p>
        </p:txBody>
      </p:sp>
      <p:pic>
        <p:nvPicPr>
          <p:cNvPr id="7" name="Picture 6" descr="&quot;become a user&quot; button">
            <a:extLst>
              <a:ext uri="{FF2B5EF4-FFF2-40B4-BE49-F238E27FC236}">
                <a16:creationId xmlns:a16="http://schemas.microsoft.com/office/drawing/2014/main" id="{EEEEE629-5F7F-3660-52E5-2AA51B60E82D}"/>
              </a:ext>
            </a:extLst>
          </p:cNvPr>
          <p:cNvPicPr>
            <a:picLocks noChangeAspect="1"/>
          </p:cNvPicPr>
          <p:nvPr/>
        </p:nvPicPr>
        <p:blipFill>
          <a:blip r:embed="rId4"/>
          <a:stretch>
            <a:fillRect/>
          </a:stretch>
        </p:blipFill>
        <p:spPr>
          <a:xfrm>
            <a:off x="2278157" y="3185966"/>
            <a:ext cx="1537306" cy="484736"/>
          </a:xfrm>
          <a:prstGeom prst="rect">
            <a:avLst/>
          </a:prstGeom>
          <a:ln w="38100">
            <a:solidFill>
              <a:schemeClr val="tx1"/>
            </a:solidFill>
          </a:ln>
        </p:spPr>
      </p:pic>
    </p:spTree>
    <p:extLst>
      <p:ext uri="{BB962C8B-B14F-4D97-AF65-F5344CB8AC3E}">
        <p14:creationId xmlns:p14="http://schemas.microsoft.com/office/powerpoint/2010/main" val="313969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90E3D-3428-AAC4-9A7B-60D9BB8EC7E0}"/>
              </a:ext>
            </a:extLst>
          </p:cNvPr>
          <p:cNvSpPr>
            <a:spLocks noGrp="1"/>
          </p:cNvSpPr>
          <p:nvPr>
            <p:ph type="body" sz="quarter" idx="17"/>
          </p:nvPr>
        </p:nvSpPr>
        <p:spPr>
          <a:xfrm>
            <a:off x="135201" y="342612"/>
            <a:ext cx="11921599" cy="447927"/>
          </a:xfrm>
        </p:spPr>
        <p:txBody>
          <a:bodyPr>
            <a:normAutofit fontScale="92500" lnSpcReduction="10000"/>
          </a:bodyPr>
          <a:lstStyle/>
          <a:p>
            <a:pPr marL="0" indent="0" algn="ctr">
              <a:buNone/>
            </a:pPr>
            <a:r>
              <a:rPr lang="en-US" sz="2911">
                <a:solidFill>
                  <a:schemeClr val="tx1"/>
                </a:solidFill>
              </a:rPr>
              <a:t>How to Use DDIS</a:t>
            </a:r>
          </a:p>
        </p:txBody>
      </p:sp>
      <p:sp>
        <p:nvSpPr>
          <p:cNvPr id="3" name="Content Placeholder 2">
            <a:extLst>
              <a:ext uri="{FF2B5EF4-FFF2-40B4-BE49-F238E27FC236}">
                <a16:creationId xmlns:a16="http://schemas.microsoft.com/office/drawing/2014/main" id="{1AF9A2F4-798F-3541-A897-E85CD1EEC573}"/>
              </a:ext>
            </a:extLst>
          </p:cNvPr>
          <p:cNvSpPr>
            <a:spLocks noGrp="1"/>
          </p:cNvSpPr>
          <p:nvPr>
            <p:ph sz="half" idx="1"/>
          </p:nvPr>
        </p:nvSpPr>
        <p:spPr>
          <a:xfrm>
            <a:off x="574174" y="1075526"/>
            <a:ext cx="11043652" cy="746544"/>
          </a:xfrm>
        </p:spPr>
        <p:txBody>
          <a:bodyPr/>
          <a:lstStyle/>
          <a:p>
            <a:pPr marL="0" indent="0" algn="ctr">
              <a:buNone/>
            </a:pPr>
            <a:r>
              <a:rPr lang="en-US" sz="2426"/>
              <a:t>From the home page, Click “My DDIS” to begin the sample submission</a:t>
            </a:r>
          </a:p>
          <a:p>
            <a:pPr algn="ctr"/>
            <a:endParaRPr lang="en-US" sz="2426"/>
          </a:p>
        </p:txBody>
      </p:sp>
      <p:grpSp>
        <p:nvGrpSpPr>
          <p:cNvPr id="15" name="Group 14" descr="DDIS website screenshot showing My DDIS tab">
            <a:extLst>
              <a:ext uri="{FF2B5EF4-FFF2-40B4-BE49-F238E27FC236}">
                <a16:creationId xmlns:a16="http://schemas.microsoft.com/office/drawing/2014/main" id="{DED97EFE-F161-F1D8-F593-DB0DF39A8D21}"/>
              </a:ext>
            </a:extLst>
          </p:cNvPr>
          <p:cNvGrpSpPr/>
          <p:nvPr/>
        </p:nvGrpSpPr>
        <p:grpSpPr>
          <a:xfrm>
            <a:off x="1411856" y="1534482"/>
            <a:ext cx="9368289" cy="4547461"/>
            <a:chOff x="2299247" y="3082054"/>
            <a:chExt cx="15449003" cy="7499100"/>
          </a:xfrm>
        </p:grpSpPr>
        <p:grpSp>
          <p:nvGrpSpPr>
            <p:cNvPr id="11" name="Group 10">
              <a:extLst>
                <a:ext uri="{FF2B5EF4-FFF2-40B4-BE49-F238E27FC236}">
                  <a16:creationId xmlns:a16="http://schemas.microsoft.com/office/drawing/2014/main" id="{FF1EFB53-CE8B-3C59-A6A8-BAACB580335A}"/>
                </a:ext>
              </a:extLst>
            </p:cNvPr>
            <p:cNvGrpSpPr/>
            <p:nvPr/>
          </p:nvGrpSpPr>
          <p:grpSpPr>
            <a:xfrm>
              <a:off x="2299247" y="3082054"/>
              <a:ext cx="15449003" cy="7499100"/>
              <a:chOff x="2832647" y="3184775"/>
              <a:chExt cx="15449003" cy="7499100"/>
            </a:xfrm>
          </p:grpSpPr>
          <p:pic>
            <p:nvPicPr>
              <p:cNvPr id="6" name="Picture 5">
                <a:extLst>
                  <a:ext uri="{FF2B5EF4-FFF2-40B4-BE49-F238E27FC236}">
                    <a16:creationId xmlns:a16="http://schemas.microsoft.com/office/drawing/2014/main" id="{AAF16105-FFE4-E3CF-9F08-E4D2FB95262B}"/>
                  </a:ext>
                </a:extLst>
              </p:cNvPr>
              <p:cNvPicPr>
                <a:picLocks noChangeAspect="1"/>
              </p:cNvPicPr>
              <p:nvPr/>
            </p:nvPicPr>
            <p:blipFill rotWithShape="1">
              <a:blip r:embed="rId3"/>
              <a:srcRect t="13799"/>
              <a:stretch/>
            </p:blipFill>
            <p:spPr>
              <a:xfrm>
                <a:off x="2832647" y="3783545"/>
                <a:ext cx="15449003" cy="6900330"/>
              </a:xfrm>
              <a:prstGeom prst="rect">
                <a:avLst/>
              </a:prstGeom>
            </p:spPr>
          </p:pic>
          <p:sp>
            <p:nvSpPr>
              <p:cNvPr id="8" name="Arrow: Left 7">
                <a:extLst>
                  <a:ext uri="{FF2B5EF4-FFF2-40B4-BE49-F238E27FC236}">
                    <a16:creationId xmlns:a16="http://schemas.microsoft.com/office/drawing/2014/main" id="{A47C5BA8-4F23-904D-7317-40B1575F130C}"/>
                  </a:ext>
                </a:extLst>
              </p:cNvPr>
              <p:cNvSpPr/>
              <p:nvPr/>
            </p:nvSpPr>
            <p:spPr>
              <a:xfrm rot="14650274">
                <a:off x="9450661" y="3627765"/>
                <a:ext cx="1848957" cy="962977"/>
              </a:xfrm>
              <a:prstGeom prst="leftArrow">
                <a:avLst/>
              </a:prstGeom>
              <a:solidFill>
                <a:srgbClr val="FF0000"/>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grpSp>
        <p:sp>
          <p:nvSpPr>
            <p:cNvPr id="14" name="Rectangle 13">
              <a:extLst>
                <a:ext uri="{FF2B5EF4-FFF2-40B4-BE49-F238E27FC236}">
                  <a16:creationId xmlns:a16="http://schemas.microsoft.com/office/drawing/2014/main" id="{057015DB-0363-7781-2DB4-9503F02ACC9F}"/>
                </a:ext>
              </a:extLst>
            </p:cNvPr>
            <p:cNvSpPr/>
            <p:nvPr/>
          </p:nvSpPr>
          <p:spPr>
            <a:xfrm>
              <a:off x="9521265" y="5098804"/>
              <a:ext cx="1921981" cy="9143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latin typeface="Arial" panose="020B0604020202020204" pitchFamily="34" charset="0"/>
              </a:endParaRPr>
            </a:p>
          </p:txBody>
        </p:sp>
      </p:grpSp>
    </p:spTree>
    <p:extLst>
      <p:ext uri="{BB962C8B-B14F-4D97-AF65-F5344CB8AC3E}">
        <p14:creationId xmlns:p14="http://schemas.microsoft.com/office/powerpoint/2010/main" val="22701298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90E3D-3428-AAC4-9A7B-60D9BB8EC7E0}"/>
              </a:ext>
            </a:extLst>
          </p:cNvPr>
          <p:cNvSpPr>
            <a:spLocks noGrp="1"/>
          </p:cNvSpPr>
          <p:nvPr>
            <p:ph type="body" sz="quarter" idx="17"/>
          </p:nvPr>
        </p:nvSpPr>
        <p:spPr>
          <a:xfrm>
            <a:off x="135201" y="423619"/>
            <a:ext cx="11921599" cy="447927"/>
          </a:xfrm>
        </p:spPr>
        <p:txBody>
          <a:bodyPr>
            <a:normAutofit fontScale="92500" lnSpcReduction="10000"/>
          </a:bodyPr>
          <a:lstStyle/>
          <a:p>
            <a:pPr marL="0" indent="0" algn="ctr">
              <a:buNone/>
            </a:pPr>
            <a:r>
              <a:rPr lang="en-US" sz="2911">
                <a:solidFill>
                  <a:schemeClr val="tx1"/>
                </a:solidFill>
              </a:rPr>
              <a:t>How to Use DDIS</a:t>
            </a:r>
          </a:p>
        </p:txBody>
      </p:sp>
      <p:sp>
        <p:nvSpPr>
          <p:cNvPr id="3" name="Content Placeholder 2">
            <a:extLst>
              <a:ext uri="{FF2B5EF4-FFF2-40B4-BE49-F238E27FC236}">
                <a16:creationId xmlns:a16="http://schemas.microsoft.com/office/drawing/2014/main" id="{1AF9A2F4-798F-3541-A897-E85CD1EEC573}"/>
              </a:ext>
            </a:extLst>
          </p:cNvPr>
          <p:cNvSpPr>
            <a:spLocks noGrp="1"/>
          </p:cNvSpPr>
          <p:nvPr>
            <p:ph sz="half" idx="1"/>
          </p:nvPr>
        </p:nvSpPr>
        <p:spPr>
          <a:xfrm>
            <a:off x="759005" y="1351025"/>
            <a:ext cx="10673990" cy="821198"/>
          </a:xfrm>
        </p:spPr>
        <p:txBody>
          <a:bodyPr/>
          <a:lstStyle/>
          <a:p>
            <a:pPr marL="0" indent="0" algn="ctr">
              <a:buNone/>
            </a:pPr>
            <a:r>
              <a:rPr lang="en-US"/>
              <a:t>Click “Submit a Sample for Diagnosis”</a:t>
            </a:r>
          </a:p>
          <a:p>
            <a:endParaRPr lang="en-US"/>
          </a:p>
        </p:txBody>
      </p:sp>
      <p:grpSp>
        <p:nvGrpSpPr>
          <p:cNvPr id="9" name="Group 8" descr="DDIS website screenshot showing Submit a Sample for Diagnosis link">
            <a:extLst>
              <a:ext uri="{FF2B5EF4-FFF2-40B4-BE49-F238E27FC236}">
                <a16:creationId xmlns:a16="http://schemas.microsoft.com/office/drawing/2014/main" id="{25F2D592-D587-01A1-21C4-9F5307C0D9F6}"/>
              </a:ext>
            </a:extLst>
          </p:cNvPr>
          <p:cNvGrpSpPr/>
          <p:nvPr/>
        </p:nvGrpSpPr>
        <p:grpSpPr>
          <a:xfrm>
            <a:off x="723572" y="2320014"/>
            <a:ext cx="10624293" cy="3011358"/>
            <a:chOff x="675448" y="3571520"/>
            <a:chExt cx="17520246" cy="4965952"/>
          </a:xfrm>
        </p:grpSpPr>
        <p:pic>
          <p:nvPicPr>
            <p:cNvPr id="10" name="Picture 9">
              <a:extLst>
                <a:ext uri="{FF2B5EF4-FFF2-40B4-BE49-F238E27FC236}">
                  <a16:creationId xmlns:a16="http://schemas.microsoft.com/office/drawing/2014/main" id="{13AED0D8-A590-FB96-BA08-0B8B12113471}"/>
                </a:ext>
              </a:extLst>
            </p:cNvPr>
            <p:cNvPicPr>
              <a:picLocks noChangeAspect="1"/>
            </p:cNvPicPr>
            <p:nvPr/>
          </p:nvPicPr>
          <p:blipFill rotWithShape="1">
            <a:blip r:embed="rId3"/>
            <a:srcRect t="4927"/>
            <a:stretch/>
          </p:blipFill>
          <p:spPr>
            <a:xfrm>
              <a:off x="1568146" y="3571520"/>
              <a:ext cx="16627548" cy="4965952"/>
            </a:xfrm>
            <a:prstGeom prst="rect">
              <a:avLst/>
            </a:prstGeom>
          </p:spPr>
        </p:pic>
        <p:sp>
          <p:nvSpPr>
            <p:cNvPr id="11" name="Arrow: Left 10">
              <a:extLst>
                <a:ext uri="{FF2B5EF4-FFF2-40B4-BE49-F238E27FC236}">
                  <a16:creationId xmlns:a16="http://schemas.microsoft.com/office/drawing/2014/main" id="{65D05308-4B09-2562-613C-F7509C32ED22}"/>
                </a:ext>
              </a:extLst>
            </p:cNvPr>
            <p:cNvSpPr/>
            <p:nvPr/>
          </p:nvSpPr>
          <p:spPr>
            <a:xfrm rot="11902867">
              <a:off x="675448" y="5465964"/>
              <a:ext cx="2896363" cy="1177063"/>
            </a:xfrm>
            <a:prstGeom prst="leftArrow">
              <a:avLst/>
            </a:prstGeom>
            <a:solidFill>
              <a:srgbClr val="FF0000"/>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extLst>
                <a:ext uri="{FF2B5EF4-FFF2-40B4-BE49-F238E27FC236}">
                  <a16:creationId xmlns:a16="http://schemas.microsoft.com/office/drawing/2014/main" id="{1B6CCDEF-C9E7-AB68-EAE5-B686A0FF4CAF}"/>
                </a:ext>
              </a:extLst>
            </p:cNvPr>
            <p:cNvSpPr/>
            <p:nvPr/>
          </p:nvSpPr>
          <p:spPr>
            <a:xfrm>
              <a:off x="3727450" y="6416675"/>
              <a:ext cx="5486400" cy="762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latin typeface="Arial" panose="020B0604020202020204" pitchFamily="34" charset="0"/>
              </a:endParaRPr>
            </a:p>
          </p:txBody>
        </p:sp>
      </p:grpSp>
    </p:spTree>
    <p:extLst>
      <p:ext uri="{BB962C8B-B14F-4D97-AF65-F5344CB8AC3E}">
        <p14:creationId xmlns:p14="http://schemas.microsoft.com/office/powerpoint/2010/main" val="196349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90E3D-3428-AAC4-9A7B-60D9BB8EC7E0}"/>
              </a:ext>
            </a:extLst>
          </p:cNvPr>
          <p:cNvSpPr>
            <a:spLocks noGrp="1"/>
          </p:cNvSpPr>
          <p:nvPr>
            <p:ph type="body" sz="quarter" idx="17"/>
          </p:nvPr>
        </p:nvSpPr>
        <p:spPr>
          <a:xfrm>
            <a:off x="135201" y="333081"/>
            <a:ext cx="11921599" cy="895853"/>
          </a:xfrm>
        </p:spPr>
        <p:txBody>
          <a:bodyPr>
            <a:normAutofit fontScale="92500" lnSpcReduction="10000"/>
          </a:bodyPr>
          <a:lstStyle/>
          <a:p>
            <a:pPr marL="0" indent="0" algn="ctr">
              <a:buNone/>
            </a:pPr>
            <a:r>
              <a:rPr lang="en-US" sz="2911">
                <a:solidFill>
                  <a:schemeClr val="tx1"/>
                </a:solidFill>
              </a:rPr>
              <a:t>How to Use DDIS:</a:t>
            </a:r>
          </a:p>
          <a:p>
            <a:pPr marL="0" indent="0" algn="ctr">
              <a:buNone/>
            </a:pPr>
            <a:r>
              <a:rPr lang="en-US" sz="2911">
                <a:solidFill>
                  <a:schemeClr val="tx1"/>
                </a:solidFill>
              </a:rPr>
              <a:t>Select Sample Type (step 1 of 3)</a:t>
            </a:r>
          </a:p>
        </p:txBody>
      </p:sp>
      <p:sp>
        <p:nvSpPr>
          <p:cNvPr id="3" name="Content Placeholder 2">
            <a:extLst>
              <a:ext uri="{FF2B5EF4-FFF2-40B4-BE49-F238E27FC236}">
                <a16:creationId xmlns:a16="http://schemas.microsoft.com/office/drawing/2014/main" id="{1AF9A2F4-798F-3541-A897-E85CD1EEC573}"/>
              </a:ext>
            </a:extLst>
          </p:cNvPr>
          <p:cNvSpPr>
            <a:spLocks noGrp="1"/>
          </p:cNvSpPr>
          <p:nvPr>
            <p:ph sz="half" idx="1"/>
          </p:nvPr>
        </p:nvSpPr>
        <p:spPr>
          <a:xfrm>
            <a:off x="307706" y="2029231"/>
            <a:ext cx="4020074" cy="2799539"/>
          </a:xfrm>
        </p:spPr>
        <p:txBody>
          <a:bodyPr/>
          <a:lstStyle/>
          <a:p>
            <a:pPr>
              <a:spcBef>
                <a:spcPts val="728"/>
              </a:spcBef>
              <a:spcAft>
                <a:spcPts val="1455"/>
              </a:spcAft>
            </a:pPr>
            <a:r>
              <a:rPr lang="en-US" sz="2426"/>
              <a:t>Select the sample type for submission </a:t>
            </a:r>
          </a:p>
          <a:p>
            <a:pPr>
              <a:spcBef>
                <a:spcPts val="728"/>
              </a:spcBef>
              <a:spcAft>
                <a:spcPts val="1455"/>
              </a:spcAft>
            </a:pPr>
            <a:r>
              <a:rPr lang="en-US" sz="2426"/>
              <a:t>Select multiple categories if not sure about the problem with the plant</a:t>
            </a:r>
          </a:p>
          <a:p>
            <a:pPr>
              <a:spcBef>
                <a:spcPts val="728"/>
              </a:spcBef>
              <a:spcAft>
                <a:spcPts val="1455"/>
              </a:spcAft>
            </a:pPr>
            <a:endParaRPr lang="en-US" sz="2426"/>
          </a:p>
        </p:txBody>
      </p:sp>
      <p:pic>
        <p:nvPicPr>
          <p:cNvPr id="6" name="Content Placeholder 9">
            <a:extLst>
              <a:ext uri="{FF2B5EF4-FFF2-40B4-BE49-F238E27FC236}">
                <a16:creationId xmlns:a16="http://schemas.microsoft.com/office/drawing/2014/main" id="{A215276D-2A48-A453-59FE-1C901AC5A0D3}"/>
              </a:ext>
            </a:extLst>
          </p:cNvPr>
          <p:cNvPicPr>
            <a:picLocks noChangeAspect="1"/>
          </p:cNvPicPr>
          <p:nvPr/>
        </p:nvPicPr>
        <p:blipFill>
          <a:blip r:embed="rId3"/>
          <a:stretch>
            <a:fillRect/>
          </a:stretch>
        </p:blipFill>
        <p:spPr>
          <a:xfrm>
            <a:off x="4688893" y="1488275"/>
            <a:ext cx="7195401" cy="4357214"/>
          </a:xfrm>
          <a:prstGeom prst="rect">
            <a:avLst/>
          </a:prstGeom>
          <a:ln w="38100" cap="sq">
            <a:noFill/>
            <a:prstDash val="solid"/>
            <a:miter lim="800000"/>
          </a:ln>
          <a:effectLst/>
        </p:spPr>
      </p:pic>
    </p:spTree>
    <p:extLst>
      <p:ext uri="{BB962C8B-B14F-4D97-AF65-F5344CB8AC3E}">
        <p14:creationId xmlns:p14="http://schemas.microsoft.com/office/powerpoint/2010/main" val="413353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F9A2F4-798F-3541-A897-E85CD1EEC573}"/>
              </a:ext>
            </a:extLst>
          </p:cNvPr>
          <p:cNvSpPr>
            <a:spLocks noGrp="1"/>
          </p:cNvSpPr>
          <p:nvPr>
            <p:ph sz="half" idx="1"/>
          </p:nvPr>
        </p:nvSpPr>
        <p:spPr>
          <a:xfrm>
            <a:off x="6677610" y="1811729"/>
            <a:ext cx="5055735" cy="4012674"/>
          </a:xfrm>
        </p:spPr>
        <p:txBody>
          <a:bodyPr/>
          <a:lstStyle/>
          <a:p>
            <a:pPr>
              <a:spcBef>
                <a:spcPts val="728"/>
              </a:spcBef>
              <a:spcAft>
                <a:spcPts val="1455"/>
              </a:spcAft>
            </a:pPr>
            <a:r>
              <a:rPr lang="en-US" sz="2426"/>
              <a:t>Fill with Information based on sample type</a:t>
            </a:r>
          </a:p>
          <a:p>
            <a:pPr>
              <a:spcBef>
                <a:spcPts val="728"/>
              </a:spcBef>
              <a:spcAft>
                <a:spcPts val="1455"/>
              </a:spcAft>
            </a:pPr>
            <a:r>
              <a:rPr lang="en-US" sz="2426"/>
              <a:t>Name, address, locality</a:t>
            </a:r>
          </a:p>
          <a:p>
            <a:pPr>
              <a:spcBef>
                <a:spcPts val="728"/>
              </a:spcBef>
              <a:spcAft>
                <a:spcPts val="1455"/>
              </a:spcAft>
            </a:pPr>
            <a:r>
              <a:rPr lang="en-US" sz="2426"/>
              <a:t>GPS coordinates </a:t>
            </a:r>
          </a:p>
          <a:p>
            <a:pPr>
              <a:spcBef>
                <a:spcPts val="728"/>
              </a:spcBef>
              <a:spcAft>
                <a:spcPts val="1455"/>
              </a:spcAft>
            </a:pPr>
            <a:r>
              <a:rPr lang="en-US" sz="2426"/>
              <a:t>Extension agent </a:t>
            </a:r>
          </a:p>
          <a:p>
            <a:pPr>
              <a:spcBef>
                <a:spcPts val="728"/>
              </a:spcBef>
              <a:spcAft>
                <a:spcPts val="1455"/>
              </a:spcAft>
            </a:pPr>
            <a:r>
              <a:rPr lang="en-US" sz="2426"/>
              <a:t>Any additional information </a:t>
            </a:r>
          </a:p>
          <a:p>
            <a:pPr>
              <a:spcBef>
                <a:spcPts val="728"/>
              </a:spcBef>
              <a:spcAft>
                <a:spcPts val="1455"/>
              </a:spcAft>
            </a:pPr>
            <a:endParaRPr lang="en-US" sz="2426"/>
          </a:p>
        </p:txBody>
      </p:sp>
      <p:pic>
        <p:nvPicPr>
          <p:cNvPr id="6" name="Content Placeholder 5">
            <a:extLst>
              <a:ext uri="{FF2B5EF4-FFF2-40B4-BE49-F238E27FC236}">
                <a16:creationId xmlns:a16="http://schemas.microsoft.com/office/drawing/2014/main" id="{849003E6-8221-99B4-FD4C-8585379FDCA9}"/>
              </a:ext>
            </a:extLst>
          </p:cNvPr>
          <p:cNvPicPr>
            <a:picLocks noChangeAspect="1"/>
          </p:cNvPicPr>
          <p:nvPr/>
        </p:nvPicPr>
        <p:blipFill rotWithShape="1">
          <a:blip r:embed="rId2"/>
          <a:srcRect r="48067"/>
          <a:stretch/>
        </p:blipFill>
        <p:spPr>
          <a:xfrm>
            <a:off x="551070" y="1555243"/>
            <a:ext cx="5815735" cy="4525645"/>
          </a:xfrm>
          <a:prstGeom prst="rect">
            <a:avLst/>
          </a:prstGeom>
          <a:ln w="38100" cap="sq">
            <a:noFill/>
            <a:prstDash val="solid"/>
            <a:miter lim="800000"/>
          </a:ln>
          <a:effectLst/>
        </p:spPr>
      </p:pic>
      <p:sp>
        <p:nvSpPr>
          <p:cNvPr id="8" name="Text Placeholder 1">
            <a:extLst>
              <a:ext uri="{FF2B5EF4-FFF2-40B4-BE49-F238E27FC236}">
                <a16:creationId xmlns:a16="http://schemas.microsoft.com/office/drawing/2014/main" id="{B5495211-2ACE-712B-4506-3A90BFB09C87}"/>
              </a:ext>
            </a:extLst>
          </p:cNvPr>
          <p:cNvSpPr txBox="1">
            <a:spLocks/>
          </p:cNvSpPr>
          <p:nvPr/>
        </p:nvSpPr>
        <p:spPr>
          <a:xfrm>
            <a:off x="135201" y="333081"/>
            <a:ext cx="11921599" cy="895853"/>
          </a:xfrm>
          <a:prstGeom prst="rect">
            <a:avLst/>
          </a:prstGeom>
        </p:spPr>
        <p:txBody>
          <a:bodyPr vert="horz" lIns="55449" tIns="27725" rIns="55449" bIns="27725" rtlCol="0">
            <a:normAutofit fontScale="9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5400" kern="1200" spc="300">
                <a:solidFill>
                  <a:srgbClr val="0021A5"/>
                </a:solidFill>
                <a:latin typeface="Arial Black" panose="020B0A04020102020204" pitchFamily="34" charset="0"/>
                <a:ea typeface="+mn-ea"/>
                <a:cs typeface="Arial" panose="020B060402020202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Arial" panose="020B0604020202020204" pitchFamily="34" charset="0"/>
                <a:ea typeface="+mn-ea"/>
                <a:cs typeface="Arial" panose="020B060402020202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Arial" panose="020B0604020202020204" pitchFamily="34" charset="0"/>
                <a:ea typeface="+mn-ea"/>
                <a:cs typeface="Arial" panose="020B060402020202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Arial" panose="020B0604020202020204" pitchFamily="34" charset="0"/>
                <a:ea typeface="+mn-ea"/>
                <a:cs typeface="Arial" panose="020B060402020202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Arial" panose="020B0604020202020204" pitchFamily="34" charset="0"/>
                <a:ea typeface="+mn-ea"/>
                <a:cs typeface="Arial" panose="020B060402020202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2911">
                <a:solidFill>
                  <a:schemeClr val="tx1"/>
                </a:solidFill>
              </a:rPr>
              <a:t>How to Use DDIS:</a:t>
            </a:r>
          </a:p>
          <a:p>
            <a:pPr marL="0" indent="0" algn="ctr">
              <a:buNone/>
            </a:pPr>
            <a:r>
              <a:rPr lang="en-US" sz="2911">
                <a:solidFill>
                  <a:schemeClr val="tx1"/>
                </a:solidFill>
              </a:rPr>
              <a:t>Fill Sample Data (step 2 of 3)</a:t>
            </a:r>
          </a:p>
        </p:txBody>
      </p:sp>
    </p:spTree>
    <p:extLst>
      <p:ext uri="{BB962C8B-B14F-4D97-AF65-F5344CB8AC3E}">
        <p14:creationId xmlns:p14="http://schemas.microsoft.com/office/powerpoint/2010/main" val="393954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F9A2F4-798F-3541-A897-E85CD1EEC573}"/>
              </a:ext>
            </a:extLst>
          </p:cNvPr>
          <p:cNvSpPr>
            <a:spLocks noGrp="1"/>
          </p:cNvSpPr>
          <p:nvPr>
            <p:ph sz="half" idx="1"/>
          </p:nvPr>
        </p:nvSpPr>
        <p:spPr>
          <a:xfrm>
            <a:off x="7297402" y="2207885"/>
            <a:ext cx="4574567" cy="2892858"/>
          </a:xfrm>
        </p:spPr>
        <p:txBody>
          <a:bodyPr/>
          <a:lstStyle/>
          <a:p>
            <a:pPr marL="0" indent="0">
              <a:spcBef>
                <a:spcPts val="728"/>
              </a:spcBef>
              <a:spcAft>
                <a:spcPts val="1455"/>
              </a:spcAft>
              <a:buNone/>
            </a:pPr>
            <a:r>
              <a:rPr lang="en-US"/>
              <a:t>The last step:</a:t>
            </a:r>
          </a:p>
          <a:p>
            <a:pPr>
              <a:spcBef>
                <a:spcPts val="728"/>
              </a:spcBef>
              <a:spcAft>
                <a:spcPts val="1455"/>
              </a:spcAft>
            </a:pPr>
            <a:r>
              <a:rPr lang="en-US"/>
              <a:t>Add CLEAR images of the sample</a:t>
            </a:r>
          </a:p>
          <a:p>
            <a:pPr>
              <a:spcBef>
                <a:spcPts val="728"/>
              </a:spcBef>
              <a:spcAft>
                <a:spcPts val="1455"/>
              </a:spcAft>
            </a:pPr>
            <a:r>
              <a:rPr lang="en-US"/>
              <a:t>Can submit up to seven images </a:t>
            </a:r>
          </a:p>
          <a:p>
            <a:pPr>
              <a:spcBef>
                <a:spcPts val="728"/>
              </a:spcBef>
              <a:spcAft>
                <a:spcPts val="1455"/>
              </a:spcAft>
            </a:pPr>
            <a:endParaRPr lang="en-US"/>
          </a:p>
        </p:txBody>
      </p:sp>
      <p:pic>
        <p:nvPicPr>
          <p:cNvPr id="6" name="Picture 5">
            <a:extLst>
              <a:ext uri="{FF2B5EF4-FFF2-40B4-BE49-F238E27FC236}">
                <a16:creationId xmlns:a16="http://schemas.microsoft.com/office/drawing/2014/main" id="{CE6C10BB-7F4E-2EFE-A1F1-EF4D302CB17E}"/>
              </a:ext>
            </a:extLst>
          </p:cNvPr>
          <p:cNvPicPr>
            <a:picLocks noChangeAspect="1"/>
          </p:cNvPicPr>
          <p:nvPr/>
        </p:nvPicPr>
        <p:blipFill rotWithShape="1">
          <a:blip r:embed="rId2"/>
          <a:srcRect t="8716"/>
          <a:stretch/>
        </p:blipFill>
        <p:spPr>
          <a:xfrm>
            <a:off x="412447" y="1857936"/>
            <a:ext cx="6637341" cy="3592756"/>
          </a:xfrm>
          <a:prstGeom prst="rect">
            <a:avLst/>
          </a:prstGeom>
        </p:spPr>
      </p:pic>
      <p:sp>
        <p:nvSpPr>
          <p:cNvPr id="4" name="Text Placeholder 1">
            <a:extLst>
              <a:ext uri="{FF2B5EF4-FFF2-40B4-BE49-F238E27FC236}">
                <a16:creationId xmlns:a16="http://schemas.microsoft.com/office/drawing/2014/main" id="{4189F00B-C3EC-04FD-5CB3-C43E6B0D7A9C}"/>
              </a:ext>
            </a:extLst>
          </p:cNvPr>
          <p:cNvSpPr txBox="1">
            <a:spLocks/>
          </p:cNvSpPr>
          <p:nvPr/>
        </p:nvSpPr>
        <p:spPr>
          <a:xfrm>
            <a:off x="135201" y="333081"/>
            <a:ext cx="11921599" cy="895853"/>
          </a:xfrm>
          <a:prstGeom prst="rect">
            <a:avLst/>
          </a:prstGeom>
        </p:spPr>
        <p:txBody>
          <a:bodyPr vert="horz" lIns="55449" tIns="27725" rIns="55449" bIns="27725" rtlCol="0">
            <a:normAutofit fontScale="9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5400" kern="1200" spc="300">
                <a:solidFill>
                  <a:srgbClr val="0021A5"/>
                </a:solidFill>
                <a:latin typeface="Arial Black" panose="020B0A04020102020204" pitchFamily="34" charset="0"/>
                <a:ea typeface="+mn-ea"/>
                <a:cs typeface="Arial" panose="020B060402020202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Arial" panose="020B0604020202020204" pitchFamily="34" charset="0"/>
                <a:ea typeface="+mn-ea"/>
                <a:cs typeface="Arial" panose="020B060402020202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Arial" panose="020B0604020202020204" pitchFamily="34" charset="0"/>
                <a:ea typeface="+mn-ea"/>
                <a:cs typeface="Arial" panose="020B060402020202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Arial" panose="020B0604020202020204" pitchFamily="34" charset="0"/>
                <a:ea typeface="+mn-ea"/>
                <a:cs typeface="Arial" panose="020B060402020202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Arial" panose="020B0604020202020204" pitchFamily="34" charset="0"/>
                <a:ea typeface="+mn-ea"/>
                <a:cs typeface="Arial" panose="020B060402020202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None/>
            </a:pPr>
            <a:r>
              <a:rPr lang="en-US" sz="2911">
                <a:solidFill>
                  <a:schemeClr val="tx1"/>
                </a:solidFill>
              </a:rPr>
              <a:t>How to Use DDIS:</a:t>
            </a:r>
          </a:p>
          <a:p>
            <a:pPr marL="0" indent="0" algn="ctr">
              <a:buNone/>
            </a:pPr>
            <a:r>
              <a:rPr lang="en-US" sz="2911">
                <a:solidFill>
                  <a:schemeClr val="tx1"/>
                </a:solidFill>
              </a:rPr>
              <a:t>Upload Digital Sample (step 3 of 3)</a:t>
            </a:r>
          </a:p>
        </p:txBody>
      </p:sp>
    </p:spTree>
    <p:extLst>
      <p:ext uri="{BB962C8B-B14F-4D97-AF65-F5344CB8AC3E}">
        <p14:creationId xmlns:p14="http://schemas.microsoft.com/office/powerpoint/2010/main" val="4144246547"/>
      </p:ext>
    </p:extLst>
  </p:cSld>
  <p:clrMapOvr>
    <a:masterClrMapping/>
  </p:clrMapOvr>
</p:sld>
</file>

<file path=ppt/theme/theme1.xml><?xml version="1.0" encoding="utf-8"?>
<a:theme xmlns:a="http://schemas.openxmlformats.org/drawingml/2006/main" name="FLFD_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FD_main" id="{2DC5313D-0D5C-4D68-8953-51C20DB70053}" vid="{E8698E5B-986D-41A8-ADB2-F488E654BDE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20b21e-0b11-4304-9a2e-9db4c7e910bf">
      <Terms xmlns="http://schemas.microsoft.com/office/infopath/2007/PartnerControls"/>
    </lcf76f155ced4ddcb4097134ff3c332f>
    <TaxCatchAll xmlns="76111ae2-3ff6-4260-8153-07e8d277a9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DA418E97DD594380460BA712B78699" ma:contentTypeVersion="18" ma:contentTypeDescription="Create a new document." ma:contentTypeScope="" ma:versionID="3793e54660bc5d70ba8ce47c0e8abf41">
  <xsd:schema xmlns:xsd="http://www.w3.org/2001/XMLSchema" xmlns:xs="http://www.w3.org/2001/XMLSchema" xmlns:p="http://schemas.microsoft.com/office/2006/metadata/properties" xmlns:ns2="2320b21e-0b11-4304-9a2e-9db4c7e910bf" xmlns:ns3="76111ae2-3ff6-4260-8153-07e8d277a97d" targetNamespace="http://schemas.microsoft.com/office/2006/metadata/properties" ma:root="true" ma:fieldsID="b1fa630d0c03363c396ae102f4b167db" ns2:_="" ns3:_="">
    <xsd:import namespace="2320b21e-0b11-4304-9a2e-9db4c7e910bf"/>
    <xsd:import namespace="76111ae2-3ff6-4260-8153-07e8d277a9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20b21e-0b11-4304-9a2e-9db4c7e910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111ae2-3ff6-4260-8153-07e8d277a97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a632ac4-7864-469e-886c-2181e7b5ade3}" ma:internalName="TaxCatchAll" ma:showField="CatchAllData" ma:web="76111ae2-3ff6-4260-8153-07e8d277a97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B119F-F528-4297-833A-0CB66687CE47}">
  <ds:schemaRefs>
    <ds:schemaRef ds:uri="http://schemas.microsoft.com/office/2006/metadata/properties"/>
    <ds:schemaRef ds:uri="2320b21e-0b11-4304-9a2e-9db4c7e910bf"/>
    <ds:schemaRef ds:uri="http://schemas.microsoft.com/office/2006/documentManagement/types"/>
    <ds:schemaRef ds:uri="76111ae2-3ff6-4260-8153-07e8d277a97d"/>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842509F-D499-4868-85DE-11E8ECB65045}">
  <ds:schemaRefs>
    <ds:schemaRef ds:uri="http://schemas.microsoft.com/sharepoint/v3/contenttype/forms"/>
  </ds:schemaRefs>
</ds:datastoreItem>
</file>

<file path=customXml/itemProps3.xml><?xml version="1.0" encoding="utf-8"?>
<ds:datastoreItem xmlns:ds="http://schemas.openxmlformats.org/officeDocument/2006/customXml" ds:itemID="{CAB40392-DBCA-41A9-B404-B7856C14D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20b21e-0b11-4304-9a2e-9db4c7e910bf"/>
    <ds:schemaRef ds:uri="76111ae2-3ff6-4260-8153-07e8d277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FLFD_main</Template>
  <TotalTime>19</TotalTime>
  <Words>900</Words>
  <Application>Microsoft Office PowerPoint</Application>
  <PresentationFormat>Widescreen</PresentationFormat>
  <Paragraphs>104</Paragraphs>
  <Slides>18</Slides>
  <Notes>5</Notes>
  <HiddenSlides>1</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FLFD_main</vt:lpstr>
      <vt:lpstr>Custom Design</vt:lpstr>
      <vt:lpstr>Distant Diagnostic and Identification System (DDIS)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More Information At:</vt:lpstr>
      <vt:lpstr>PowerPoint Presentation</vt:lpstr>
      <vt:lpstr>PowerPoint Presentation</vt:lpstr>
      <vt:lpstr>PowerPoint Presentation</vt:lpstr>
      <vt:lpstr>UPDATE INFORMATION FOR AUTHORS *Keep slide hidden*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Distant Diagnostic and Identification System (DDIS) </dc:title>
  <dc:creator>Tafel,Sarah Hailey</dc:creator>
  <cp:lastModifiedBy>Tafel,Sarah Hailey</cp:lastModifiedBy>
  <cp:revision>8</cp:revision>
  <dcterms:created xsi:type="dcterms:W3CDTF">2024-05-06T16:46:31Z</dcterms:created>
  <dcterms:modified xsi:type="dcterms:W3CDTF">2025-01-28T17:05:47Z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0x010100A5DA418E97DD594380460BA712B78699</vt:lpwstr>
  </property>
  <property fmtid="{D5CDD505-2E9C-101B-9397-08002B2CF9AE}" pid="3" name="MediaServiceImageTags">
    <vt:lpwstr/>
  </property>
</Properties>
</file>