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9B_3B71347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76_11E78A4A.xml" ContentType="application/vnd.ms-powerpoint.comment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7" r:id="rId6"/>
  </p:sldMasterIdLst>
  <p:notesMasterIdLst>
    <p:notesMasterId r:id="rId29"/>
  </p:notesMasterIdLst>
  <p:sldIdLst>
    <p:sldId id="410" r:id="rId7"/>
    <p:sldId id="265" r:id="rId8"/>
    <p:sldId id="414" r:id="rId9"/>
    <p:sldId id="420" r:id="rId10"/>
    <p:sldId id="417" r:id="rId11"/>
    <p:sldId id="421" r:id="rId12"/>
    <p:sldId id="418" r:id="rId13"/>
    <p:sldId id="419" r:id="rId14"/>
    <p:sldId id="411" r:id="rId15"/>
    <p:sldId id="412" r:id="rId16"/>
    <p:sldId id="413" r:id="rId17"/>
    <p:sldId id="415" r:id="rId18"/>
    <p:sldId id="416" r:id="rId19"/>
    <p:sldId id="422" r:id="rId20"/>
    <p:sldId id="423" r:id="rId21"/>
    <p:sldId id="424" r:id="rId22"/>
    <p:sldId id="425" r:id="rId23"/>
    <p:sldId id="407" r:id="rId24"/>
    <p:sldId id="375" r:id="rId25"/>
    <p:sldId id="427" r:id="rId26"/>
    <p:sldId id="374"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69ED57-8B4B-0681-1708-0C3902FC84BF}" name="Hodges,Amanda C" initials="HC" userId="S::achodges@ufl.edu::69a083ae-ac14-4e7a-9b1b-da6218740d0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7AC93-17F4-4851-A9D0-E10DDEA5AE80}" v="1" dt="2025-01-28T17:05:06.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72093" autoAdjust="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dges,Amanda C" userId="S::achodges@ufl.edu::69a083ae-ac14-4e7a-9b1b-da6218740d08" providerId="AD" clId="Web-{D22E8792-C25E-5962-A606-823F59DB0A65}"/>
    <pc:docChg chg="mod modSld">
      <pc:chgData name="Hodges,Amanda C" userId="S::achodges@ufl.edu::69a083ae-ac14-4e7a-9b1b-da6218740d08" providerId="AD" clId="Web-{D22E8792-C25E-5962-A606-823F59DB0A65}" dt="2024-09-23T13:43:56.200" v="259" actId="20577"/>
      <pc:docMkLst>
        <pc:docMk/>
      </pc:docMkLst>
      <pc:sldChg chg="modNotes">
        <pc:chgData name="Hodges,Amanda C" userId="S::achodges@ufl.edu::69a083ae-ac14-4e7a-9b1b-da6218740d08" providerId="AD" clId="Web-{D22E8792-C25E-5962-A606-823F59DB0A65}" dt="2024-09-23T13:32:24.787" v="34"/>
        <pc:sldMkLst>
          <pc:docMk/>
          <pc:sldMk cId="997274745" sldId="411"/>
        </pc:sldMkLst>
      </pc:sldChg>
      <pc:sldChg chg="modNotes">
        <pc:chgData name="Hodges,Amanda C" userId="S::achodges@ufl.edu::69a083ae-ac14-4e7a-9b1b-da6218740d08" providerId="AD" clId="Web-{D22E8792-C25E-5962-A606-823F59DB0A65}" dt="2024-09-23T13:28:08.351" v="1"/>
        <pc:sldMkLst>
          <pc:docMk/>
          <pc:sldMk cId="1824944141" sldId="420"/>
        </pc:sldMkLst>
      </pc:sldChg>
      <pc:sldChg chg="modNotes">
        <pc:chgData name="Hodges,Amanda C" userId="S::achodges@ufl.edu::69a083ae-ac14-4e7a-9b1b-da6218740d08" providerId="AD" clId="Web-{D22E8792-C25E-5962-A606-823F59DB0A65}" dt="2024-09-23T13:28:41.478" v="3"/>
        <pc:sldMkLst>
          <pc:docMk/>
          <pc:sldMk cId="1727901331" sldId="421"/>
        </pc:sldMkLst>
      </pc:sldChg>
      <pc:sldChg chg="modSp modCm">
        <pc:chgData name="Hodges,Amanda C" userId="S::achodges@ufl.edu::69a083ae-ac14-4e7a-9b1b-da6218740d08" providerId="AD" clId="Web-{D22E8792-C25E-5962-A606-823F59DB0A65}" dt="2024-09-23T13:43:56.200" v="259" actId="20577"/>
        <pc:sldMkLst>
          <pc:docMk/>
          <pc:sldMk cId="461127400" sldId="426"/>
        </pc:sldMkLst>
        <pc:spChg chg="mod">
          <ac:chgData name="Hodges,Amanda C" userId="S::achodges@ufl.edu::69a083ae-ac14-4e7a-9b1b-da6218740d08" providerId="AD" clId="Web-{D22E8792-C25E-5962-A606-823F59DB0A65}" dt="2024-09-23T13:43:56.200" v="259" actId="20577"/>
          <ac:spMkLst>
            <pc:docMk/>
            <pc:sldMk cId="461127400" sldId="426"/>
            <ac:spMk id="3" creationId="{9966CFB9-6A26-BC88-63BB-AF2414E66CC4}"/>
          </ac:spMkLst>
        </pc:spChg>
        <pc:extLst>
          <p:ext xmlns:p="http://schemas.openxmlformats.org/presentationml/2006/main" uri="{D6D511B9-2390-475A-947B-AFAB55BFBCF1}">
            <pc226:cmChg xmlns:pc226="http://schemas.microsoft.com/office/powerpoint/2022/06/main/command" chg="mod">
              <pc226:chgData name="Hodges,Amanda C" userId="S::achodges@ufl.edu::69a083ae-ac14-4e7a-9b1b-da6218740d08" providerId="AD" clId="Web-{D22E8792-C25E-5962-A606-823F59DB0A65}" dt="2024-09-23T13:42:47.243" v="258" actId="20577"/>
              <pc2:cmMkLst xmlns:pc2="http://schemas.microsoft.com/office/powerpoint/2019/9/main/command">
                <pc:docMk/>
                <pc:sldMk cId="461127400" sldId="426"/>
                <pc2:cmMk id="{4968ED33-F047-4F40-887A-F8FA6AC6AC78}"/>
              </pc2:cmMkLst>
            </pc226:cmChg>
          </p:ext>
        </pc:extLst>
      </pc:sldChg>
    </pc:docChg>
  </pc:docChgLst>
  <pc:docChgLst>
    <pc:chgData name="Rollins,Ariana D" userId="3fea7f9a-4f5d-409a-aae7-f53b5417ea42" providerId="ADAL" clId="{3860150A-0859-4B89-834F-03F2B9F2227A}"/>
    <pc:docChg chg="undo redo custSel addSld modSld sldOrd">
      <pc:chgData name="Rollins,Ariana D" userId="3fea7f9a-4f5d-409a-aae7-f53b5417ea42" providerId="ADAL" clId="{3860150A-0859-4B89-834F-03F2B9F2227A}" dt="2024-05-09T15:44:16.369" v="25225" actId="20577"/>
      <pc:docMkLst>
        <pc:docMk/>
      </pc:docMkLst>
      <pc:sldChg chg="modSp add mod">
        <pc:chgData name="Rollins,Ariana D" userId="3fea7f9a-4f5d-409a-aae7-f53b5417ea42" providerId="ADAL" clId="{3860150A-0859-4B89-834F-03F2B9F2227A}" dt="2024-05-09T15:44:16.369" v="25225" actId="20577"/>
        <pc:sldMkLst>
          <pc:docMk/>
          <pc:sldMk cId="3937188916" sldId="259"/>
        </pc:sldMkLst>
        <pc:spChg chg="mod">
          <ac:chgData name="Rollins,Ariana D" userId="3fea7f9a-4f5d-409a-aae7-f53b5417ea42" providerId="ADAL" clId="{3860150A-0859-4B89-834F-03F2B9F2227A}" dt="2024-05-09T15:44:16.369" v="25225" actId="20577"/>
          <ac:spMkLst>
            <pc:docMk/>
            <pc:sldMk cId="3937188916" sldId="259"/>
            <ac:spMk id="4" creationId="{D2D6FF03-DCD1-E031-1CE2-5CB5BC26217A}"/>
          </ac:spMkLst>
        </pc:spChg>
      </pc:sldChg>
      <pc:sldChg chg="addSp delSp modSp mod modNotesTx">
        <pc:chgData name="Rollins,Ariana D" userId="3fea7f9a-4f5d-409a-aae7-f53b5417ea42" providerId="ADAL" clId="{3860150A-0859-4B89-834F-03F2B9F2227A}" dt="2024-05-03T15:56:36.025" v="6431" actId="1076"/>
        <pc:sldMkLst>
          <pc:docMk/>
          <pc:sldMk cId="3815866178" sldId="265"/>
        </pc:sldMkLst>
        <pc:spChg chg="mod">
          <ac:chgData name="Rollins,Ariana D" userId="3fea7f9a-4f5d-409a-aae7-f53b5417ea42" providerId="ADAL" clId="{3860150A-0859-4B89-834F-03F2B9F2227A}" dt="2024-05-02T14:45:45.809" v="101" actId="1076"/>
          <ac:spMkLst>
            <pc:docMk/>
            <pc:sldMk cId="3815866178" sldId="265"/>
            <ac:spMk id="2" creationId="{42D4F1E8-C2AC-114F-D241-CAC0D126601C}"/>
          </ac:spMkLst>
        </pc:spChg>
        <pc:spChg chg="del">
          <ac:chgData name="Rollins,Ariana D" userId="3fea7f9a-4f5d-409a-aae7-f53b5417ea42" providerId="ADAL" clId="{3860150A-0859-4B89-834F-03F2B9F2227A}" dt="2024-05-01T15:28:00.342" v="33" actId="478"/>
          <ac:spMkLst>
            <pc:docMk/>
            <pc:sldMk cId="3815866178" sldId="265"/>
            <ac:spMk id="3" creationId="{5CB4A66D-EAB5-B17B-0FCE-C5793CDC11FB}"/>
          </ac:spMkLst>
        </pc:spChg>
        <pc:spChg chg="mod">
          <ac:chgData name="Rollins,Ariana D" userId="3fea7f9a-4f5d-409a-aae7-f53b5417ea42" providerId="ADAL" clId="{3860150A-0859-4B89-834F-03F2B9F2227A}" dt="2024-05-03T15:56:36.025" v="6431" actId="1076"/>
          <ac:spMkLst>
            <pc:docMk/>
            <pc:sldMk cId="3815866178" sldId="265"/>
            <ac:spMk id="4" creationId="{D633BC76-D68F-4710-5DFF-EDA5C66F685D}"/>
          </ac:spMkLst>
        </pc:spChg>
        <pc:spChg chg="mod">
          <ac:chgData name="Rollins,Ariana D" userId="3fea7f9a-4f5d-409a-aae7-f53b5417ea42" providerId="ADAL" clId="{3860150A-0859-4B89-834F-03F2B9F2227A}" dt="2024-05-03T15:54:59.156" v="6195" actId="14100"/>
          <ac:spMkLst>
            <pc:docMk/>
            <pc:sldMk cId="3815866178" sldId="265"/>
            <ac:spMk id="6" creationId="{D8ADF1AF-3A31-47A2-CD25-7C6D221F82FE}"/>
          </ac:spMkLst>
        </pc:spChg>
        <pc:spChg chg="add mod">
          <ac:chgData name="Rollins,Ariana D" userId="3fea7f9a-4f5d-409a-aae7-f53b5417ea42" providerId="ADAL" clId="{3860150A-0859-4B89-834F-03F2B9F2227A}" dt="2024-05-03T15:56:26.042" v="6429" actId="1076"/>
          <ac:spMkLst>
            <pc:docMk/>
            <pc:sldMk cId="3815866178" sldId="265"/>
            <ac:spMk id="7" creationId="{409C594A-4199-D93F-F2CE-235C98DE0F15}"/>
          </ac:spMkLst>
        </pc:spChg>
        <pc:picChg chg="add mod">
          <ac:chgData name="Rollins,Ariana D" userId="3fea7f9a-4f5d-409a-aae7-f53b5417ea42" providerId="ADAL" clId="{3860150A-0859-4B89-834F-03F2B9F2227A}" dt="2024-05-03T15:56:23.988" v="6428" actId="1076"/>
          <ac:picMkLst>
            <pc:docMk/>
            <pc:sldMk cId="3815866178" sldId="265"/>
            <ac:picMk id="5" creationId="{6D351E43-F913-BE00-D284-B77B7C889B69}"/>
          </ac:picMkLst>
        </pc:picChg>
        <pc:picChg chg="del">
          <ac:chgData name="Rollins,Ariana D" userId="3fea7f9a-4f5d-409a-aae7-f53b5417ea42" providerId="ADAL" clId="{3860150A-0859-4B89-834F-03F2B9F2227A}" dt="2024-05-01T15:27:56.307" v="32" actId="478"/>
          <ac:picMkLst>
            <pc:docMk/>
            <pc:sldMk cId="3815866178" sldId="265"/>
            <ac:picMk id="5" creationId="{AD482D3F-F348-CD01-F6B9-3A8B620CB556}"/>
          </ac:picMkLst>
        </pc:picChg>
        <pc:picChg chg="add del">
          <ac:chgData name="Rollins,Ariana D" userId="3fea7f9a-4f5d-409a-aae7-f53b5417ea42" providerId="ADAL" clId="{3860150A-0859-4B89-834F-03F2B9F2227A}" dt="2024-05-01T15:27:31.972" v="25" actId="22"/>
          <ac:picMkLst>
            <pc:docMk/>
            <pc:sldMk cId="3815866178" sldId="265"/>
            <ac:picMk id="9" creationId="{468BDF33-E612-B6BE-72AA-E9F8E03ED6D9}"/>
          </ac:picMkLst>
        </pc:picChg>
        <pc:cxnChg chg="del">
          <ac:chgData name="Rollins,Ariana D" userId="3fea7f9a-4f5d-409a-aae7-f53b5417ea42" providerId="ADAL" clId="{3860150A-0859-4B89-834F-03F2B9F2227A}" dt="2024-05-01T15:28:02.069" v="34" actId="478"/>
          <ac:cxnSpMkLst>
            <pc:docMk/>
            <pc:sldMk cId="3815866178" sldId="265"/>
            <ac:cxnSpMk id="8" creationId="{B0E2AC2E-EEC5-62ED-FD4C-1F9DBE9D2FBF}"/>
          </ac:cxnSpMkLst>
        </pc:cxnChg>
        <pc:cxnChg chg="del">
          <ac:chgData name="Rollins,Ariana D" userId="3fea7f9a-4f5d-409a-aae7-f53b5417ea42" providerId="ADAL" clId="{3860150A-0859-4B89-834F-03F2B9F2227A}" dt="2024-05-01T15:28:03.860" v="35" actId="478"/>
          <ac:cxnSpMkLst>
            <pc:docMk/>
            <pc:sldMk cId="3815866178" sldId="265"/>
            <ac:cxnSpMk id="10" creationId="{A5F4E228-533D-E217-B132-9E609F2B4C96}"/>
          </ac:cxnSpMkLst>
        </pc:cxnChg>
      </pc:sldChg>
      <pc:sldChg chg="add">
        <pc:chgData name="Rollins,Ariana D" userId="3fea7f9a-4f5d-409a-aae7-f53b5417ea42" providerId="ADAL" clId="{3860150A-0859-4B89-834F-03F2B9F2227A}" dt="2024-05-09T15:42:29.951" v="25114"/>
        <pc:sldMkLst>
          <pc:docMk/>
          <pc:sldMk cId="4020195227" sldId="373"/>
        </pc:sldMkLst>
      </pc:sldChg>
      <pc:sldChg chg="modSp add mod">
        <pc:chgData name="Rollins,Ariana D" userId="3fea7f9a-4f5d-409a-aae7-f53b5417ea42" providerId="ADAL" clId="{3860150A-0859-4B89-834F-03F2B9F2227A}" dt="2024-05-09T15:43:36.257" v="25167" actId="20577"/>
        <pc:sldMkLst>
          <pc:docMk/>
          <pc:sldMk cId="300386890" sldId="374"/>
        </pc:sldMkLst>
        <pc:spChg chg="mod">
          <ac:chgData name="Rollins,Ariana D" userId="3fea7f9a-4f5d-409a-aae7-f53b5417ea42" providerId="ADAL" clId="{3860150A-0859-4B89-834F-03F2B9F2227A}" dt="2024-05-09T15:43:36.257" v="25167" actId="20577"/>
          <ac:spMkLst>
            <pc:docMk/>
            <pc:sldMk cId="300386890" sldId="374"/>
            <ac:spMk id="3" creationId="{EEA78178-4A6C-9A0F-4641-D3E9C3084F0A}"/>
          </ac:spMkLst>
        </pc:spChg>
      </pc:sldChg>
      <pc:sldChg chg="modSp add mod">
        <pc:chgData name="Rollins,Ariana D" userId="3fea7f9a-4f5d-409a-aae7-f53b5417ea42" providerId="ADAL" clId="{3860150A-0859-4B89-834F-03F2B9F2227A}" dt="2024-05-09T15:42:51.290" v="25116" actId="27636"/>
        <pc:sldMkLst>
          <pc:docMk/>
          <pc:sldMk cId="893415997" sldId="375"/>
        </pc:sldMkLst>
        <pc:spChg chg="mod">
          <ac:chgData name="Rollins,Ariana D" userId="3fea7f9a-4f5d-409a-aae7-f53b5417ea42" providerId="ADAL" clId="{3860150A-0859-4B89-834F-03F2B9F2227A}" dt="2024-05-09T15:42:51.290" v="25116" actId="27636"/>
          <ac:spMkLst>
            <pc:docMk/>
            <pc:sldMk cId="893415997" sldId="375"/>
            <ac:spMk id="3" creationId="{9966CFB9-6A26-BC88-63BB-AF2414E66CC4}"/>
          </ac:spMkLst>
        </pc:spChg>
      </pc:sldChg>
      <pc:sldChg chg="add">
        <pc:chgData name="Rollins,Ariana D" userId="3fea7f9a-4f5d-409a-aae7-f53b5417ea42" providerId="ADAL" clId="{3860150A-0859-4B89-834F-03F2B9F2227A}" dt="2024-05-09T15:42:29.951" v="25114"/>
        <pc:sldMkLst>
          <pc:docMk/>
          <pc:sldMk cId="3027204686" sldId="403"/>
        </pc:sldMkLst>
      </pc:sldChg>
      <pc:sldChg chg="add">
        <pc:chgData name="Rollins,Ariana D" userId="3fea7f9a-4f5d-409a-aae7-f53b5417ea42" providerId="ADAL" clId="{3860150A-0859-4B89-834F-03F2B9F2227A}" dt="2024-05-09T15:42:29.951" v="25114"/>
        <pc:sldMkLst>
          <pc:docMk/>
          <pc:sldMk cId="1840737418" sldId="404"/>
        </pc:sldMkLst>
      </pc:sldChg>
      <pc:sldChg chg="add">
        <pc:chgData name="Rollins,Ariana D" userId="3fea7f9a-4f5d-409a-aae7-f53b5417ea42" providerId="ADAL" clId="{3860150A-0859-4B89-834F-03F2B9F2227A}" dt="2024-05-09T15:42:29.951" v="25114"/>
        <pc:sldMkLst>
          <pc:docMk/>
          <pc:sldMk cId="1146815438" sldId="405"/>
        </pc:sldMkLst>
      </pc:sldChg>
      <pc:sldChg chg="add">
        <pc:chgData name="Rollins,Ariana D" userId="3fea7f9a-4f5d-409a-aae7-f53b5417ea42" providerId="ADAL" clId="{3860150A-0859-4B89-834F-03F2B9F2227A}" dt="2024-05-09T15:42:29.951" v="25114"/>
        <pc:sldMkLst>
          <pc:docMk/>
          <pc:sldMk cId="339407928" sldId="406"/>
        </pc:sldMkLst>
      </pc:sldChg>
      <pc:sldChg chg="delSp modSp mod">
        <pc:chgData name="Rollins,Ariana D" userId="3fea7f9a-4f5d-409a-aae7-f53b5417ea42" providerId="ADAL" clId="{3860150A-0859-4B89-834F-03F2B9F2227A}" dt="2024-05-01T15:27:06.528" v="19" actId="20577"/>
        <pc:sldMkLst>
          <pc:docMk/>
          <pc:sldMk cId="1685533167" sldId="410"/>
        </pc:sldMkLst>
        <pc:spChg chg="mod">
          <ac:chgData name="Rollins,Ariana D" userId="3fea7f9a-4f5d-409a-aae7-f53b5417ea42" providerId="ADAL" clId="{3860150A-0859-4B89-834F-03F2B9F2227A}" dt="2024-05-01T15:27:06.528" v="19" actId="20577"/>
          <ac:spMkLst>
            <pc:docMk/>
            <pc:sldMk cId="1685533167" sldId="410"/>
            <ac:spMk id="2" creationId="{C972695C-E56E-611A-9E0B-E27B88AC30D9}"/>
          </ac:spMkLst>
        </pc:spChg>
        <pc:picChg chg="del">
          <ac:chgData name="Rollins,Ariana D" userId="3fea7f9a-4f5d-409a-aae7-f53b5417ea42" providerId="ADAL" clId="{3860150A-0859-4B89-834F-03F2B9F2227A}" dt="2024-05-01T15:26:55.852" v="0" actId="478"/>
          <ac:picMkLst>
            <pc:docMk/>
            <pc:sldMk cId="1685533167" sldId="410"/>
            <ac:picMk id="3" creationId="{C4012562-E323-DB34-EFF7-F50534F24887}"/>
          </ac:picMkLst>
        </pc:picChg>
      </pc:sldChg>
      <pc:sldChg chg="addSp delSp modSp new mod modNotesTx">
        <pc:chgData name="Rollins,Ariana D" userId="3fea7f9a-4f5d-409a-aae7-f53b5417ea42" providerId="ADAL" clId="{3860150A-0859-4B89-834F-03F2B9F2227A}" dt="2024-05-09T15:34:33.461" v="23751" actId="962"/>
        <pc:sldMkLst>
          <pc:docMk/>
          <pc:sldMk cId="997274745" sldId="411"/>
        </pc:sldMkLst>
        <pc:spChg chg="del mod">
          <ac:chgData name="Rollins,Ariana D" userId="3fea7f9a-4f5d-409a-aae7-f53b5417ea42" providerId="ADAL" clId="{3860150A-0859-4B89-834F-03F2B9F2227A}" dt="2024-05-02T14:47:31.845" v="187" actId="478"/>
          <ac:spMkLst>
            <pc:docMk/>
            <pc:sldMk cId="997274745" sldId="411"/>
            <ac:spMk id="2" creationId="{00AC4F61-B106-0338-2956-38EA7B8F0529}"/>
          </ac:spMkLst>
        </pc:spChg>
        <pc:spChg chg="mod">
          <ac:chgData name="Rollins,Ariana D" userId="3fea7f9a-4f5d-409a-aae7-f53b5417ea42" providerId="ADAL" clId="{3860150A-0859-4B89-834F-03F2B9F2227A}" dt="2024-05-06T14:34:38.206" v="6930" actId="20578"/>
          <ac:spMkLst>
            <pc:docMk/>
            <pc:sldMk cId="997274745" sldId="411"/>
            <ac:spMk id="3" creationId="{AEFDD6BD-21DA-9075-0E10-E92F3C6EEB66}"/>
          </ac:spMkLst>
        </pc:spChg>
        <pc:spChg chg="del mod">
          <ac:chgData name="Rollins,Ariana D" userId="3fea7f9a-4f5d-409a-aae7-f53b5417ea42" providerId="ADAL" clId="{3860150A-0859-4B89-834F-03F2B9F2227A}" dt="2024-05-02T15:19:11.537" v="1743" actId="478"/>
          <ac:spMkLst>
            <pc:docMk/>
            <pc:sldMk cId="997274745" sldId="411"/>
            <ac:spMk id="4" creationId="{9D16CE1A-069C-BEA4-656F-E76E806D6406}"/>
          </ac:spMkLst>
        </pc:spChg>
        <pc:spChg chg="del">
          <ac:chgData name="Rollins,Ariana D" userId="3fea7f9a-4f5d-409a-aae7-f53b5417ea42" providerId="ADAL" clId="{3860150A-0859-4B89-834F-03F2B9F2227A}" dt="2024-05-02T14:45:21.062" v="94" actId="478"/>
          <ac:spMkLst>
            <pc:docMk/>
            <pc:sldMk cId="997274745" sldId="411"/>
            <ac:spMk id="5" creationId="{6164F488-AB6B-9D7C-95A1-7DB3D38D2693}"/>
          </ac:spMkLst>
        </pc:spChg>
        <pc:spChg chg="add mod">
          <ac:chgData name="Rollins,Ariana D" userId="3fea7f9a-4f5d-409a-aae7-f53b5417ea42" providerId="ADAL" clId="{3860150A-0859-4B89-834F-03F2B9F2227A}" dt="2024-05-08T18:51:01.778" v="18270" actId="13926"/>
          <ac:spMkLst>
            <pc:docMk/>
            <pc:sldMk cId="997274745" sldId="411"/>
            <ac:spMk id="5" creationId="{FACD3E6C-8B02-48D0-449A-3E8B09AB64A8}"/>
          </ac:spMkLst>
        </pc:spChg>
        <pc:spChg chg="add mod">
          <ac:chgData name="Rollins,Ariana D" userId="3fea7f9a-4f5d-409a-aae7-f53b5417ea42" providerId="ADAL" clId="{3860150A-0859-4B89-834F-03F2B9F2227A}" dt="2024-05-02T14:46:02.743" v="141" actId="20577"/>
          <ac:spMkLst>
            <pc:docMk/>
            <pc:sldMk cId="997274745" sldId="411"/>
            <ac:spMk id="6" creationId="{6548283F-A3DB-74A5-7EE4-D065288B6A4A}"/>
          </ac:spMkLst>
        </pc:spChg>
        <pc:spChg chg="add mod">
          <ac:chgData name="Rollins,Ariana D" userId="3fea7f9a-4f5d-409a-aae7-f53b5417ea42" providerId="ADAL" clId="{3860150A-0859-4B89-834F-03F2B9F2227A}" dt="2024-05-08T18:53:16.014" v="18377" actId="113"/>
          <ac:spMkLst>
            <pc:docMk/>
            <pc:sldMk cId="997274745" sldId="411"/>
            <ac:spMk id="7" creationId="{7D2B75BF-A68C-D533-9CB5-AABD2BB50496}"/>
          </ac:spMkLst>
        </pc:spChg>
        <pc:picChg chg="add mod">
          <ac:chgData name="Rollins,Ariana D" userId="3fea7f9a-4f5d-409a-aae7-f53b5417ea42" providerId="ADAL" clId="{3860150A-0859-4B89-834F-03F2B9F2227A}" dt="2024-05-09T15:34:33.461" v="23751" actId="962"/>
          <ac:picMkLst>
            <pc:docMk/>
            <pc:sldMk cId="997274745" sldId="411"/>
            <ac:picMk id="4" creationId="{39934CDF-0888-A00A-C81B-B42EE789DD96}"/>
          </ac:picMkLst>
        </pc:picChg>
      </pc:sldChg>
      <pc:sldChg chg="addSp delSp modSp mod modNotesTx">
        <pc:chgData name="Rollins,Ariana D" userId="3fea7f9a-4f5d-409a-aae7-f53b5417ea42" providerId="ADAL" clId="{3860150A-0859-4B89-834F-03F2B9F2227A}" dt="2024-05-09T15:38:02.880" v="24359" actId="962"/>
        <pc:sldMkLst>
          <pc:docMk/>
          <pc:sldMk cId="3573556285" sldId="412"/>
        </pc:sldMkLst>
        <pc:spChg chg="del">
          <ac:chgData name="Rollins,Ariana D" userId="3fea7f9a-4f5d-409a-aae7-f53b5417ea42" providerId="ADAL" clId="{3860150A-0859-4B89-834F-03F2B9F2227A}" dt="2024-05-02T14:47:28.864" v="186" actId="478"/>
          <ac:spMkLst>
            <pc:docMk/>
            <pc:sldMk cId="3573556285" sldId="412"/>
            <ac:spMk id="2" creationId="{00AC4F61-B106-0338-2956-38EA7B8F0529}"/>
          </ac:spMkLst>
        </pc:spChg>
        <pc:spChg chg="mod">
          <ac:chgData name="Rollins,Ariana D" userId="3fea7f9a-4f5d-409a-aae7-f53b5417ea42" providerId="ADAL" clId="{3860150A-0859-4B89-834F-03F2B9F2227A}" dt="2024-05-09T14:22:08.289" v="19335" actId="14100"/>
          <ac:spMkLst>
            <pc:docMk/>
            <pc:sldMk cId="3573556285" sldId="412"/>
            <ac:spMk id="3" creationId="{AEFDD6BD-21DA-9075-0E10-E92F3C6EEB66}"/>
          </ac:spMkLst>
        </pc:spChg>
        <pc:spChg chg="del mod">
          <ac:chgData name="Rollins,Ariana D" userId="3fea7f9a-4f5d-409a-aae7-f53b5417ea42" providerId="ADAL" clId="{3860150A-0859-4B89-834F-03F2B9F2227A}" dt="2024-05-02T15:33:38.863" v="1959" actId="478"/>
          <ac:spMkLst>
            <pc:docMk/>
            <pc:sldMk cId="3573556285" sldId="412"/>
            <ac:spMk id="4" creationId="{9D16CE1A-069C-BEA4-656F-E76E806D6406}"/>
          </ac:spMkLst>
        </pc:spChg>
        <pc:spChg chg="add mod">
          <ac:chgData name="Rollins,Ariana D" userId="3fea7f9a-4f5d-409a-aae7-f53b5417ea42" providerId="ADAL" clId="{3860150A-0859-4B89-834F-03F2B9F2227A}" dt="2024-05-09T14:22:27.789" v="19342" actId="14100"/>
          <ac:spMkLst>
            <pc:docMk/>
            <pc:sldMk cId="3573556285" sldId="412"/>
            <ac:spMk id="5" creationId="{AC549F8F-BAF7-6DF8-DC5D-1F29BE09FCC9}"/>
          </ac:spMkLst>
        </pc:spChg>
        <pc:spChg chg="mod">
          <ac:chgData name="Rollins,Ariana D" userId="3fea7f9a-4f5d-409a-aae7-f53b5417ea42" providerId="ADAL" clId="{3860150A-0859-4B89-834F-03F2B9F2227A}" dt="2024-05-02T14:46:23.900" v="163" actId="20577"/>
          <ac:spMkLst>
            <pc:docMk/>
            <pc:sldMk cId="3573556285" sldId="412"/>
            <ac:spMk id="6" creationId="{6548283F-A3DB-74A5-7EE4-D065288B6A4A}"/>
          </ac:spMkLst>
        </pc:spChg>
        <pc:spChg chg="add mod">
          <ac:chgData name="Rollins,Ariana D" userId="3fea7f9a-4f5d-409a-aae7-f53b5417ea42" providerId="ADAL" clId="{3860150A-0859-4B89-834F-03F2B9F2227A}" dt="2024-05-08T19:16:34.951" v="19321" actId="1076"/>
          <ac:spMkLst>
            <pc:docMk/>
            <pc:sldMk cId="3573556285" sldId="412"/>
            <ac:spMk id="7" creationId="{E2770FC1-28B9-F57A-4C95-5BFB37D18BE4}"/>
          </ac:spMkLst>
        </pc:spChg>
        <pc:spChg chg="add mod">
          <ac:chgData name="Rollins,Ariana D" userId="3fea7f9a-4f5d-409a-aae7-f53b5417ea42" providerId="ADAL" clId="{3860150A-0859-4B89-834F-03F2B9F2227A}" dt="2024-05-09T14:24:10.771" v="19410" actId="1076"/>
          <ac:spMkLst>
            <pc:docMk/>
            <pc:sldMk cId="3573556285" sldId="412"/>
            <ac:spMk id="9" creationId="{F56A1A0E-3F37-188C-8FEA-D62A39A34B82}"/>
          </ac:spMkLst>
        </pc:spChg>
        <pc:picChg chg="add mod">
          <ac:chgData name="Rollins,Ariana D" userId="3fea7f9a-4f5d-409a-aae7-f53b5417ea42" providerId="ADAL" clId="{3860150A-0859-4B89-834F-03F2B9F2227A}" dt="2024-05-09T15:37:20.853" v="24027" actId="962"/>
          <ac:picMkLst>
            <pc:docMk/>
            <pc:sldMk cId="3573556285" sldId="412"/>
            <ac:picMk id="4" creationId="{BA94D977-F88D-6785-B2E5-18FBB3B41036}"/>
          </ac:picMkLst>
        </pc:picChg>
        <pc:picChg chg="add mod">
          <ac:chgData name="Rollins,Ariana D" userId="3fea7f9a-4f5d-409a-aae7-f53b5417ea42" providerId="ADAL" clId="{3860150A-0859-4B89-834F-03F2B9F2227A}" dt="2024-05-09T15:38:02.880" v="24359" actId="962"/>
          <ac:picMkLst>
            <pc:docMk/>
            <pc:sldMk cId="3573556285" sldId="412"/>
            <ac:picMk id="8" creationId="{7560E1A2-167C-AA1F-78A1-7E85038DBDA1}"/>
          </ac:picMkLst>
        </pc:picChg>
      </pc:sldChg>
      <pc:sldChg chg="addSp delSp modSp mod modNotesTx">
        <pc:chgData name="Rollins,Ariana D" userId="3fea7f9a-4f5d-409a-aae7-f53b5417ea42" providerId="ADAL" clId="{3860150A-0859-4B89-834F-03F2B9F2227A}" dt="2024-05-09T15:39:05.679" v="24553" actId="962"/>
        <pc:sldMkLst>
          <pc:docMk/>
          <pc:sldMk cId="121794271" sldId="413"/>
        </pc:sldMkLst>
        <pc:spChg chg="del">
          <ac:chgData name="Rollins,Ariana D" userId="3fea7f9a-4f5d-409a-aae7-f53b5417ea42" providerId="ADAL" clId="{3860150A-0859-4B89-834F-03F2B9F2227A}" dt="2024-05-02T14:47:24.570" v="185" actId="478"/>
          <ac:spMkLst>
            <pc:docMk/>
            <pc:sldMk cId="121794271" sldId="413"/>
            <ac:spMk id="2" creationId="{00AC4F61-B106-0338-2956-38EA7B8F0529}"/>
          </ac:spMkLst>
        </pc:spChg>
        <pc:spChg chg="mod">
          <ac:chgData name="Rollins,Ariana D" userId="3fea7f9a-4f5d-409a-aae7-f53b5417ea42" providerId="ADAL" clId="{3860150A-0859-4B89-834F-03F2B9F2227A}" dt="2024-05-03T15:05:48.254" v="2974" actId="20577"/>
          <ac:spMkLst>
            <pc:docMk/>
            <pc:sldMk cId="121794271" sldId="413"/>
            <ac:spMk id="3" creationId="{AEFDD6BD-21DA-9075-0E10-E92F3C6EEB66}"/>
          </ac:spMkLst>
        </pc:spChg>
        <pc:spChg chg="del mod">
          <ac:chgData name="Rollins,Ariana D" userId="3fea7f9a-4f5d-409a-aae7-f53b5417ea42" providerId="ADAL" clId="{3860150A-0859-4B89-834F-03F2B9F2227A}" dt="2024-05-02T15:41:53.905" v="2091" actId="478"/>
          <ac:spMkLst>
            <pc:docMk/>
            <pc:sldMk cId="121794271" sldId="413"/>
            <ac:spMk id="4" creationId="{9D16CE1A-069C-BEA4-656F-E76E806D6406}"/>
          </ac:spMkLst>
        </pc:spChg>
        <pc:spChg chg="add mod">
          <ac:chgData name="Rollins,Ariana D" userId="3fea7f9a-4f5d-409a-aae7-f53b5417ea42" providerId="ADAL" clId="{3860150A-0859-4B89-834F-03F2B9F2227A}" dt="2024-05-09T14:39:39.036" v="19974" actId="1076"/>
          <ac:spMkLst>
            <pc:docMk/>
            <pc:sldMk cId="121794271" sldId="413"/>
            <ac:spMk id="5" creationId="{ED43EDDB-1818-6BC1-4FD9-EFF2214C9B5B}"/>
          </ac:spMkLst>
        </pc:spChg>
        <pc:spChg chg="mod">
          <ac:chgData name="Rollins,Ariana D" userId="3fea7f9a-4f5d-409a-aae7-f53b5417ea42" providerId="ADAL" clId="{3860150A-0859-4B89-834F-03F2B9F2227A}" dt="2024-05-02T14:46:38.815" v="184" actId="20577"/>
          <ac:spMkLst>
            <pc:docMk/>
            <pc:sldMk cId="121794271" sldId="413"/>
            <ac:spMk id="6" creationId="{6548283F-A3DB-74A5-7EE4-D065288B6A4A}"/>
          </ac:spMkLst>
        </pc:spChg>
        <pc:spChg chg="add mod">
          <ac:chgData name="Rollins,Ariana D" userId="3fea7f9a-4f5d-409a-aae7-f53b5417ea42" providerId="ADAL" clId="{3860150A-0859-4B89-834F-03F2B9F2227A}" dt="2024-05-09T14:40:14.070" v="19999" actId="1076"/>
          <ac:spMkLst>
            <pc:docMk/>
            <pc:sldMk cId="121794271" sldId="413"/>
            <ac:spMk id="7" creationId="{CD8A4171-40F1-E5A7-1E26-C8E757650E30}"/>
          </ac:spMkLst>
        </pc:spChg>
        <pc:picChg chg="add mod">
          <ac:chgData name="Rollins,Ariana D" userId="3fea7f9a-4f5d-409a-aae7-f53b5417ea42" providerId="ADAL" clId="{3860150A-0859-4B89-834F-03F2B9F2227A}" dt="2024-05-09T15:39:05.679" v="24553" actId="962"/>
          <ac:picMkLst>
            <pc:docMk/>
            <pc:sldMk cId="121794271" sldId="413"/>
            <ac:picMk id="4" creationId="{A807541B-1ACD-3BFC-55B9-B7FD1BB322A6}"/>
          </ac:picMkLst>
        </pc:picChg>
      </pc:sldChg>
      <pc:sldChg chg="addSp delSp modSp mod ord modNotesTx">
        <pc:chgData name="Rollins,Ariana D" userId="3fea7f9a-4f5d-409a-aae7-f53b5417ea42" providerId="ADAL" clId="{3860150A-0859-4B89-834F-03F2B9F2227A}" dt="2024-05-09T15:22:53.448" v="21735" actId="962"/>
        <pc:sldMkLst>
          <pc:docMk/>
          <pc:sldMk cId="2881587120" sldId="414"/>
        </pc:sldMkLst>
        <pc:spChg chg="mod">
          <ac:chgData name="Rollins,Ariana D" userId="3fea7f9a-4f5d-409a-aae7-f53b5417ea42" providerId="ADAL" clId="{3860150A-0859-4B89-834F-03F2B9F2227A}" dt="2024-05-03T15:44:29.413" v="5917" actId="20577"/>
          <ac:spMkLst>
            <pc:docMk/>
            <pc:sldMk cId="2881587120" sldId="414"/>
            <ac:spMk id="3" creationId="{AEFDD6BD-21DA-9075-0E10-E92F3C6EEB66}"/>
          </ac:spMkLst>
        </pc:spChg>
        <pc:spChg chg="del">
          <ac:chgData name="Rollins,Ariana D" userId="3fea7f9a-4f5d-409a-aae7-f53b5417ea42" providerId="ADAL" clId="{3860150A-0859-4B89-834F-03F2B9F2227A}" dt="2024-05-06T16:00:20.728" v="10030" actId="478"/>
          <ac:spMkLst>
            <pc:docMk/>
            <pc:sldMk cId="2881587120" sldId="414"/>
            <ac:spMk id="4" creationId="{9D16CE1A-069C-BEA4-656F-E76E806D6406}"/>
          </ac:spMkLst>
        </pc:spChg>
        <pc:spChg chg="mod">
          <ac:chgData name="Rollins,Ariana D" userId="3fea7f9a-4f5d-409a-aae7-f53b5417ea42" providerId="ADAL" clId="{3860150A-0859-4B89-834F-03F2B9F2227A}" dt="2024-05-03T15:45:25.512" v="5940" actId="404"/>
          <ac:spMkLst>
            <pc:docMk/>
            <pc:sldMk cId="2881587120" sldId="414"/>
            <ac:spMk id="6" creationId="{6548283F-A3DB-74A5-7EE4-D065288B6A4A}"/>
          </ac:spMkLst>
        </pc:spChg>
        <pc:spChg chg="add mod">
          <ac:chgData name="Rollins,Ariana D" userId="3fea7f9a-4f5d-409a-aae7-f53b5417ea42" providerId="ADAL" clId="{3860150A-0859-4B89-834F-03F2B9F2227A}" dt="2024-05-06T16:53:52.500" v="12503" actId="404"/>
          <ac:spMkLst>
            <pc:docMk/>
            <pc:sldMk cId="2881587120" sldId="414"/>
            <ac:spMk id="8" creationId="{18E12639-620C-BDC8-C83F-CDD59C57DD23}"/>
          </ac:spMkLst>
        </pc:spChg>
        <pc:spChg chg="add mod">
          <ac:chgData name="Rollins,Ariana D" userId="3fea7f9a-4f5d-409a-aae7-f53b5417ea42" providerId="ADAL" clId="{3860150A-0859-4B89-834F-03F2B9F2227A}" dt="2024-05-06T16:55:32.185" v="12561" actId="1076"/>
          <ac:spMkLst>
            <pc:docMk/>
            <pc:sldMk cId="2881587120" sldId="414"/>
            <ac:spMk id="9" creationId="{93CB6438-4176-BBB9-EE7D-A1040FAA8095}"/>
          </ac:spMkLst>
        </pc:spChg>
        <pc:spChg chg="add mod">
          <ac:chgData name="Rollins,Ariana D" userId="3fea7f9a-4f5d-409a-aae7-f53b5417ea42" providerId="ADAL" clId="{3860150A-0859-4B89-834F-03F2B9F2227A}" dt="2024-05-06T17:29:20.763" v="12680" actId="20577"/>
          <ac:spMkLst>
            <pc:docMk/>
            <pc:sldMk cId="2881587120" sldId="414"/>
            <ac:spMk id="10" creationId="{95FDC5D9-94EC-15D2-50DF-AF2ABCFF914C}"/>
          </ac:spMkLst>
        </pc:spChg>
        <pc:picChg chg="add mod">
          <ac:chgData name="Rollins,Ariana D" userId="3fea7f9a-4f5d-409a-aae7-f53b5417ea42" providerId="ADAL" clId="{3860150A-0859-4B89-834F-03F2B9F2227A}" dt="2024-05-09T15:22:34.964" v="21587" actId="962"/>
          <ac:picMkLst>
            <pc:docMk/>
            <pc:sldMk cId="2881587120" sldId="414"/>
            <ac:picMk id="4" creationId="{20595847-DACE-3287-97B5-B3730177DAE5}"/>
          </ac:picMkLst>
        </pc:picChg>
        <pc:picChg chg="add mod">
          <ac:chgData name="Rollins,Ariana D" userId="3fea7f9a-4f5d-409a-aae7-f53b5417ea42" providerId="ADAL" clId="{3860150A-0859-4B89-834F-03F2B9F2227A}" dt="2024-05-09T15:22:53.448" v="21735" actId="962"/>
          <ac:picMkLst>
            <pc:docMk/>
            <pc:sldMk cId="2881587120" sldId="414"/>
            <ac:picMk id="7" creationId="{DA29E050-67B4-8287-E03A-AD7F24E7716F}"/>
          </ac:picMkLst>
        </pc:picChg>
      </pc:sldChg>
      <pc:sldChg chg="addSp delSp modSp new mod modNotesTx">
        <pc:chgData name="Rollins,Ariana D" userId="3fea7f9a-4f5d-409a-aae7-f53b5417ea42" providerId="ADAL" clId="{3860150A-0859-4B89-834F-03F2B9F2227A}" dt="2024-05-09T15:40:45.733" v="25057" actId="962"/>
        <pc:sldMkLst>
          <pc:docMk/>
          <pc:sldMk cId="3679362180" sldId="415"/>
        </pc:sldMkLst>
        <pc:spChg chg="del mod">
          <ac:chgData name="Rollins,Ariana D" userId="3fea7f9a-4f5d-409a-aae7-f53b5417ea42" providerId="ADAL" clId="{3860150A-0859-4B89-834F-03F2B9F2227A}" dt="2024-05-02T15:47:22.236" v="2451" actId="478"/>
          <ac:spMkLst>
            <pc:docMk/>
            <pc:sldMk cId="3679362180" sldId="415"/>
            <ac:spMk id="2" creationId="{1B7ABA91-5EBF-0E9E-8EDE-0F1BF85F5BE3}"/>
          </ac:spMkLst>
        </pc:spChg>
        <pc:spChg chg="mod">
          <ac:chgData name="Rollins,Ariana D" userId="3fea7f9a-4f5d-409a-aae7-f53b5417ea42" providerId="ADAL" clId="{3860150A-0859-4B89-834F-03F2B9F2227A}" dt="2024-05-09T14:58:35.901" v="20426" actId="403"/>
          <ac:spMkLst>
            <pc:docMk/>
            <pc:sldMk cId="3679362180" sldId="415"/>
            <ac:spMk id="3" creationId="{1D236DF6-FDF0-F15E-A5B0-AF45909A8DAF}"/>
          </ac:spMkLst>
        </pc:spChg>
        <pc:spChg chg="del mod">
          <ac:chgData name="Rollins,Ariana D" userId="3fea7f9a-4f5d-409a-aae7-f53b5417ea42" providerId="ADAL" clId="{3860150A-0859-4B89-834F-03F2B9F2227A}" dt="2024-05-09T14:40:19.039" v="20000" actId="478"/>
          <ac:spMkLst>
            <pc:docMk/>
            <pc:sldMk cId="3679362180" sldId="415"/>
            <ac:spMk id="4" creationId="{E524C15E-D9CA-C5B5-01E5-E26905AE98E1}"/>
          </ac:spMkLst>
        </pc:spChg>
        <pc:spChg chg="mod">
          <ac:chgData name="Rollins,Ariana D" userId="3fea7f9a-4f5d-409a-aae7-f53b5417ea42" providerId="ADAL" clId="{3860150A-0859-4B89-834F-03F2B9F2227A}" dt="2024-05-03T13:49:54.140" v="2466" actId="255"/>
          <ac:spMkLst>
            <pc:docMk/>
            <pc:sldMk cId="3679362180" sldId="415"/>
            <ac:spMk id="5" creationId="{316D56DC-371E-1928-6E97-2FDAD2B0D01A}"/>
          </ac:spMkLst>
        </pc:spChg>
        <pc:spChg chg="add mod">
          <ac:chgData name="Rollins,Ariana D" userId="3fea7f9a-4f5d-409a-aae7-f53b5417ea42" providerId="ADAL" clId="{3860150A-0859-4B89-834F-03F2B9F2227A}" dt="2024-05-09T14:57:42.989" v="20398" actId="113"/>
          <ac:spMkLst>
            <pc:docMk/>
            <pc:sldMk cId="3679362180" sldId="415"/>
            <ac:spMk id="7" creationId="{6EE22F46-7BC2-1D01-B700-26A510CC5B46}"/>
          </ac:spMkLst>
        </pc:spChg>
        <pc:spChg chg="add mod">
          <ac:chgData name="Rollins,Ariana D" userId="3fea7f9a-4f5d-409a-aae7-f53b5417ea42" providerId="ADAL" clId="{3860150A-0859-4B89-834F-03F2B9F2227A}" dt="2024-05-09T14:58:30.284" v="20425" actId="1076"/>
          <ac:spMkLst>
            <pc:docMk/>
            <pc:sldMk cId="3679362180" sldId="415"/>
            <ac:spMk id="8" creationId="{26EBD297-7A70-5A91-BB18-02F48ED30397}"/>
          </ac:spMkLst>
        </pc:spChg>
        <pc:picChg chg="add mod">
          <ac:chgData name="Rollins,Ariana D" userId="3fea7f9a-4f5d-409a-aae7-f53b5417ea42" providerId="ADAL" clId="{3860150A-0859-4B89-834F-03F2B9F2227A}" dt="2024-05-09T15:40:45.733" v="25057" actId="962"/>
          <ac:picMkLst>
            <pc:docMk/>
            <pc:sldMk cId="3679362180" sldId="415"/>
            <ac:picMk id="6" creationId="{98AC8BCF-D260-0582-EA0F-B52EBCCF96A0}"/>
          </ac:picMkLst>
        </pc:picChg>
      </pc:sldChg>
      <pc:sldChg chg="addSp delSp modSp mod modNotesTx">
        <pc:chgData name="Rollins,Ariana D" userId="3fea7f9a-4f5d-409a-aae7-f53b5417ea42" providerId="ADAL" clId="{3860150A-0859-4B89-834F-03F2B9F2227A}" dt="2024-05-09T15:41:00.623" v="25113" actId="962"/>
        <pc:sldMkLst>
          <pc:docMk/>
          <pc:sldMk cId="1740736282" sldId="416"/>
        </pc:sldMkLst>
        <pc:spChg chg="mod">
          <ac:chgData name="Rollins,Ariana D" userId="3fea7f9a-4f5d-409a-aae7-f53b5417ea42" providerId="ADAL" clId="{3860150A-0859-4B89-834F-03F2B9F2227A}" dt="2024-05-03T15:26:47.813" v="4326" actId="6549"/>
          <ac:spMkLst>
            <pc:docMk/>
            <pc:sldMk cId="1740736282" sldId="416"/>
            <ac:spMk id="3" creationId="{1D236DF6-FDF0-F15E-A5B0-AF45909A8DAF}"/>
          </ac:spMkLst>
        </pc:spChg>
        <pc:spChg chg="del">
          <ac:chgData name="Rollins,Ariana D" userId="3fea7f9a-4f5d-409a-aae7-f53b5417ea42" providerId="ADAL" clId="{3860150A-0859-4B89-834F-03F2B9F2227A}" dt="2024-05-09T15:10:57.476" v="20818" actId="478"/>
          <ac:spMkLst>
            <pc:docMk/>
            <pc:sldMk cId="1740736282" sldId="416"/>
            <ac:spMk id="4" creationId="{E524C15E-D9CA-C5B5-01E5-E26905AE98E1}"/>
          </ac:spMkLst>
        </pc:spChg>
        <pc:spChg chg="mod">
          <ac:chgData name="Rollins,Ariana D" userId="3fea7f9a-4f5d-409a-aae7-f53b5417ea42" providerId="ADAL" clId="{3860150A-0859-4B89-834F-03F2B9F2227A}" dt="2024-05-03T13:50:12.364" v="2481" actId="20577"/>
          <ac:spMkLst>
            <pc:docMk/>
            <pc:sldMk cId="1740736282" sldId="416"/>
            <ac:spMk id="5" creationId="{316D56DC-371E-1928-6E97-2FDAD2B0D01A}"/>
          </ac:spMkLst>
        </pc:spChg>
        <pc:spChg chg="add mod">
          <ac:chgData name="Rollins,Ariana D" userId="3fea7f9a-4f5d-409a-aae7-f53b5417ea42" providerId="ADAL" clId="{3860150A-0859-4B89-834F-03F2B9F2227A}" dt="2024-05-09T15:12:01.784" v="20871" actId="1076"/>
          <ac:spMkLst>
            <pc:docMk/>
            <pc:sldMk cId="1740736282" sldId="416"/>
            <ac:spMk id="7" creationId="{A18AF26A-A177-3DC7-5E22-11CEBC952B36}"/>
          </ac:spMkLst>
        </pc:spChg>
        <pc:spChg chg="add mod">
          <ac:chgData name="Rollins,Ariana D" userId="3fea7f9a-4f5d-409a-aae7-f53b5417ea42" providerId="ADAL" clId="{3860150A-0859-4B89-834F-03F2B9F2227A}" dt="2024-05-09T15:12:50.396" v="20896" actId="1076"/>
          <ac:spMkLst>
            <pc:docMk/>
            <pc:sldMk cId="1740736282" sldId="416"/>
            <ac:spMk id="8" creationId="{32F02AC6-BBEB-971B-2C3E-856233F91FED}"/>
          </ac:spMkLst>
        </pc:spChg>
        <pc:picChg chg="add mod">
          <ac:chgData name="Rollins,Ariana D" userId="3fea7f9a-4f5d-409a-aae7-f53b5417ea42" providerId="ADAL" clId="{3860150A-0859-4B89-834F-03F2B9F2227A}" dt="2024-05-09T15:41:00.623" v="25113" actId="962"/>
          <ac:picMkLst>
            <pc:docMk/>
            <pc:sldMk cId="1740736282" sldId="416"/>
            <ac:picMk id="6" creationId="{9AFB72D1-D541-C496-3594-E03AF1BFE184}"/>
          </ac:picMkLst>
        </pc:picChg>
      </pc:sldChg>
      <pc:sldChg chg="addSp delSp modSp add mod ord modNotesTx">
        <pc:chgData name="Rollins,Ariana D" userId="3fea7f9a-4f5d-409a-aae7-f53b5417ea42" providerId="ADAL" clId="{3860150A-0859-4B89-834F-03F2B9F2227A}" dt="2024-05-09T15:24:34.268" v="22581" actId="962"/>
        <pc:sldMkLst>
          <pc:docMk/>
          <pc:sldMk cId="2596724920" sldId="417"/>
        </pc:sldMkLst>
        <pc:spChg chg="add mod">
          <ac:chgData name="Rollins,Ariana D" userId="3fea7f9a-4f5d-409a-aae7-f53b5417ea42" providerId="ADAL" clId="{3860150A-0859-4B89-834F-03F2B9F2227A}" dt="2024-05-03T15:46:00.371" v="5963" actId="20577"/>
          <ac:spMkLst>
            <pc:docMk/>
            <pc:sldMk cId="2596724920" sldId="417"/>
            <ac:spMk id="2" creationId="{2DE84662-8861-D273-09A4-7E7D369EB1DD}"/>
          </ac:spMkLst>
        </pc:spChg>
        <pc:spChg chg="mod">
          <ac:chgData name="Rollins,Ariana D" userId="3fea7f9a-4f5d-409a-aae7-f53b5417ea42" providerId="ADAL" clId="{3860150A-0859-4B89-834F-03F2B9F2227A}" dt="2024-05-03T15:40:32.371" v="5649" actId="255"/>
          <ac:spMkLst>
            <pc:docMk/>
            <pc:sldMk cId="2596724920" sldId="417"/>
            <ac:spMk id="3" creationId="{AEFDD6BD-21DA-9075-0E10-E92F3C6EEB66}"/>
          </ac:spMkLst>
        </pc:spChg>
        <pc:spChg chg="del">
          <ac:chgData name="Rollins,Ariana D" userId="3fea7f9a-4f5d-409a-aae7-f53b5417ea42" providerId="ADAL" clId="{3860150A-0859-4B89-834F-03F2B9F2227A}" dt="2024-05-06T17:36:42.957" v="12871" actId="478"/>
          <ac:spMkLst>
            <pc:docMk/>
            <pc:sldMk cId="2596724920" sldId="417"/>
            <ac:spMk id="4" creationId="{9D16CE1A-069C-BEA4-656F-E76E806D6406}"/>
          </ac:spMkLst>
        </pc:spChg>
        <pc:spChg chg="del mod">
          <ac:chgData name="Rollins,Ariana D" userId="3fea7f9a-4f5d-409a-aae7-f53b5417ea42" providerId="ADAL" clId="{3860150A-0859-4B89-834F-03F2B9F2227A}" dt="2024-05-03T15:45:42.280" v="5943" actId="478"/>
          <ac:spMkLst>
            <pc:docMk/>
            <pc:sldMk cId="2596724920" sldId="417"/>
            <ac:spMk id="6" creationId="{6548283F-A3DB-74A5-7EE4-D065288B6A4A}"/>
          </ac:spMkLst>
        </pc:spChg>
        <pc:spChg chg="add mod">
          <ac:chgData name="Rollins,Ariana D" userId="3fea7f9a-4f5d-409a-aae7-f53b5417ea42" providerId="ADAL" clId="{3860150A-0859-4B89-834F-03F2B9F2227A}" dt="2024-05-06T18:32:57.284" v="12905" actId="1076"/>
          <ac:spMkLst>
            <pc:docMk/>
            <pc:sldMk cId="2596724920" sldId="417"/>
            <ac:spMk id="6" creationId="{B499EB0B-00F1-C7CA-866B-60E4AA96804C}"/>
          </ac:spMkLst>
        </pc:spChg>
        <pc:spChg chg="add mod">
          <ac:chgData name="Rollins,Ariana D" userId="3fea7f9a-4f5d-409a-aae7-f53b5417ea42" providerId="ADAL" clId="{3860150A-0859-4B89-834F-03F2B9F2227A}" dt="2024-05-06T18:33:53.969" v="12987" actId="1076"/>
          <ac:spMkLst>
            <pc:docMk/>
            <pc:sldMk cId="2596724920" sldId="417"/>
            <ac:spMk id="7" creationId="{6ACAB34E-A722-4D78-894E-40858C517819}"/>
          </ac:spMkLst>
        </pc:spChg>
        <pc:picChg chg="add mod">
          <ac:chgData name="Rollins,Ariana D" userId="3fea7f9a-4f5d-409a-aae7-f53b5417ea42" providerId="ADAL" clId="{3860150A-0859-4B89-834F-03F2B9F2227A}" dt="2024-05-09T15:24:34.268" v="22581" actId="962"/>
          <ac:picMkLst>
            <pc:docMk/>
            <pc:sldMk cId="2596724920" sldId="417"/>
            <ac:picMk id="5" creationId="{F233347B-1876-9789-1955-58630B5339A2}"/>
          </ac:picMkLst>
        </pc:picChg>
      </pc:sldChg>
      <pc:sldChg chg="addSp delSp modSp add mod ord modNotesTx">
        <pc:chgData name="Rollins,Ariana D" userId="3fea7f9a-4f5d-409a-aae7-f53b5417ea42" providerId="ADAL" clId="{3860150A-0859-4B89-834F-03F2B9F2227A}" dt="2024-05-09T15:26:07.245" v="23123" actId="962"/>
        <pc:sldMkLst>
          <pc:docMk/>
          <pc:sldMk cId="3444523878" sldId="418"/>
        </pc:sldMkLst>
        <pc:spChg chg="mod">
          <ac:chgData name="Rollins,Ariana D" userId="3fea7f9a-4f5d-409a-aae7-f53b5417ea42" providerId="ADAL" clId="{3860150A-0859-4B89-834F-03F2B9F2227A}" dt="2024-05-08T18:26:11.875" v="17380" actId="403"/>
          <ac:spMkLst>
            <pc:docMk/>
            <pc:sldMk cId="3444523878" sldId="418"/>
            <ac:spMk id="3" creationId="{AEFDD6BD-21DA-9075-0E10-E92F3C6EEB66}"/>
          </ac:spMkLst>
        </pc:spChg>
        <pc:spChg chg="del">
          <ac:chgData name="Rollins,Ariana D" userId="3fea7f9a-4f5d-409a-aae7-f53b5417ea42" providerId="ADAL" clId="{3860150A-0859-4B89-834F-03F2B9F2227A}" dt="2024-05-08T16:31:53.802" v="13164" actId="478"/>
          <ac:spMkLst>
            <pc:docMk/>
            <pc:sldMk cId="3444523878" sldId="418"/>
            <ac:spMk id="4" creationId="{9D16CE1A-069C-BEA4-656F-E76E806D6406}"/>
          </ac:spMkLst>
        </pc:spChg>
        <pc:spChg chg="mod">
          <ac:chgData name="Rollins,Ariana D" userId="3fea7f9a-4f5d-409a-aae7-f53b5417ea42" providerId="ADAL" clId="{3860150A-0859-4B89-834F-03F2B9F2227A}" dt="2024-05-03T15:40:54.066" v="5669" actId="20577"/>
          <ac:spMkLst>
            <pc:docMk/>
            <pc:sldMk cId="3444523878" sldId="418"/>
            <ac:spMk id="6" creationId="{6548283F-A3DB-74A5-7EE4-D065288B6A4A}"/>
          </ac:spMkLst>
        </pc:spChg>
        <pc:spChg chg="add mod">
          <ac:chgData name="Rollins,Ariana D" userId="3fea7f9a-4f5d-409a-aae7-f53b5417ea42" providerId="ADAL" clId="{3860150A-0859-4B89-834F-03F2B9F2227A}" dt="2024-05-08T16:33:49.238" v="13270" actId="403"/>
          <ac:spMkLst>
            <pc:docMk/>
            <pc:sldMk cId="3444523878" sldId="418"/>
            <ac:spMk id="7" creationId="{389FCECC-7867-46F2-A72A-72F679494D0F}"/>
          </ac:spMkLst>
        </pc:spChg>
        <pc:spChg chg="add del mod">
          <ac:chgData name="Rollins,Ariana D" userId="3fea7f9a-4f5d-409a-aae7-f53b5417ea42" providerId="ADAL" clId="{3860150A-0859-4B89-834F-03F2B9F2227A}" dt="2024-05-08T16:33:50.760" v="13272"/>
          <ac:spMkLst>
            <pc:docMk/>
            <pc:sldMk cId="3444523878" sldId="418"/>
            <ac:spMk id="8" creationId="{926AF311-6166-4C57-A7B2-A3B4A64FF3C3}"/>
          </ac:spMkLst>
        </pc:spChg>
        <pc:spChg chg="add mod">
          <ac:chgData name="Rollins,Ariana D" userId="3fea7f9a-4f5d-409a-aae7-f53b5417ea42" providerId="ADAL" clId="{3860150A-0859-4B89-834F-03F2B9F2227A}" dt="2024-05-08T16:33:38.110" v="13269" actId="1076"/>
          <ac:spMkLst>
            <pc:docMk/>
            <pc:sldMk cId="3444523878" sldId="418"/>
            <ac:spMk id="9" creationId="{8BA31187-0FCC-CB1C-578D-1A5621894053}"/>
          </ac:spMkLst>
        </pc:spChg>
        <pc:picChg chg="add mod">
          <ac:chgData name="Rollins,Ariana D" userId="3fea7f9a-4f5d-409a-aae7-f53b5417ea42" providerId="ADAL" clId="{3860150A-0859-4B89-834F-03F2B9F2227A}" dt="2024-05-09T15:26:07.245" v="23123" actId="962"/>
          <ac:picMkLst>
            <pc:docMk/>
            <pc:sldMk cId="3444523878" sldId="418"/>
            <ac:picMk id="5" creationId="{C05AA284-4F35-CA85-7CCF-34F942DCAB4B}"/>
          </ac:picMkLst>
        </pc:picChg>
      </pc:sldChg>
      <pc:sldChg chg="addSp delSp modSp new mod modNotesTx">
        <pc:chgData name="Rollins,Ariana D" userId="3fea7f9a-4f5d-409a-aae7-f53b5417ea42" providerId="ADAL" clId="{3860150A-0859-4B89-834F-03F2B9F2227A}" dt="2024-05-09T15:34:00.687" v="23645" actId="962"/>
        <pc:sldMkLst>
          <pc:docMk/>
          <pc:sldMk cId="1878121373" sldId="419"/>
        </pc:sldMkLst>
        <pc:spChg chg="del">
          <ac:chgData name="Rollins,Ariana D" userId="3fea7f9a-4f5d-409a-aae7-f53b5417ea42" providerId="ADAL" clId="{3860150A-0859-4B89-834F-03F2B9F2227A}" dt="2024-05-06T16:08:24.275" v="10612" actId="478"/>
          <ac:spMkLst>
            <pc:docMk/>
            <pc:sldMk cId="1878121373" sldId="419"/>
            <ac:spMk id="2" creationId="{590E80F5-A35A-5A89-CBCE-4770FB09877A}"/>
          </ac:spMkLst>
        </pc:spChg>
        <pc:spChg chg="mod">
          <ac:chgData name="Rollins,Ariana D" userId="3fea7f9a-4f5d-409a-aae7-f53b5417ea42" providerId="ADAL" clId="{3860150A-0859-4B89-834F-03F2B9F2227A}" dt="2024-05-06T16:30:05.367" v="12373" actId="255"/>
          <ac:spMkLst>
            <pc:docMk/>
            <pc:sldMk cId="1878121373" sldId="419"/>
            <ac:spMk id="3" creationId="{01BB4C7E-20A6-2F4C-288A-157904982BD7}"/>
          </ac:spMkLst>
        </pc:spChg>
        <pc:spChg chg="mod">
          <ac:chgData name="Rollins,Ariana D" userId="3fea7f9a-4f5d-409a-aae7-f53b5417ea42" providerId="ADAL" clId="{3860150A-0859-4B89-834F-03F2B9F2227A}" dt="2024-05-06T16:30:00.477" v="12372" actId="255"/>
          <ac:spMkLst>
            <pc:docMk/>
            <pc:sldMk cId="1878121373" sldId="419"/>
            <ac:spMk id="4" creationId="{459EEA34-B857-B073-8DF7-BD5E52BA11B3}"/>
          </ac:spMkLst>
        </pc:spChg>
        <pc:spChg chg="mod">
          <ac:chgData name="Rollins,Ariana D" userId="3fea7f9a-4f5d-409a-aae7-f53b5417ea42" providerId="ADAL" clId="{3860150A-0859-4B89-834F-03F2B9F2227A}" dt="2024-05-06T16:08:22.476" v="10611" actId="1076"/>
          <ac:spMkLst>
            <pc:docMk/>
            <pc:sldMk cId="1878121373" sldId="419"/>
            <ac:spMk id="5" creationId="{7F4C7EA0-300E-ECC3-9EC0-1FD5E1621E70}"/>
          </ac:spMkLst>
        </pc:spChg>
        <pc:spChg chg="add mod">
          <ac:chgData name="Rollins,Ariana D" userId="3fea7f9a-4f5d-409a-aae7-f53b5417ea42" providerId="ADAL" clId="{3860150A-0859-4B89-834F-03F2B9F2227A}" dt="2024-05-06T16:28:48.431" v="12362" actId="1076"/>
          <ac:spMkLst>
            <pc:docMk/>
            <pc:sldMk cId="1878121373" sldId="419"/>
            <ac:spMk id="8" creationId="{0714B149-658D-8C66-FE60-1E926463C6AF}"/>
          </ac:spMkLst>
        </pc:spChg>
        <pc:spChg chg="add mod">
          <ac:chgData name="Rollins,Ariana D" userId="3fea7f9a-4f5d-409a-aae7-f53b5417ea42" providerId="ADAL" clId="{3860150A-0859-4B89-834F-03F2B9F2227A}" dt="2024-05-06T16:31:25.659" v="12438" actId="1076"/>
          <ac:spMkLst>
            <pc:docMk/>
            <pc:sldMk cId="1878121373" sldId="419"/>
            <ac:spMk id="9" creationId="{F70F867F-4594-35D5-0197-641EEC7B5C95}"/>
          </ac:spMkLst>
        </pc:spChg>
        <pc:spChg chg="add mod">
          <ac:chgData name="Rollins,Ariana D" userId="3fea7f9a-4f5d-409a-aae7-f53b5417ea42" providerId="ADAL" clId="{3860150A-0859-4B89-834F-03F2B9F2227A}" dt="2024-05-06T16:31:05.158" v="12424" actId="1076"/>
          <ac:spMkLst>
            <pc:docMk/>
            <pc:sldMk cId="1878121373" sldId="419"/>
            <ac:spMk id="12" creationId="{F728AE96-0343-7BCD-1F14-5CE4356947EC}"/>
          </ac:spMkLst>
        </pc:spChg>
        <pc:picChg chg="add mod">
          <ac:chgData name="Rollins,Ariana D" userId="3fea7f9a-4f5d-409a-aae7-f53b5417ea42" providerId="ADAL" clId="{3860150A-0859-4B89-834F-03F2B9F2227A}" dt="2024-05-09T15:33:21.764" v="23385" actId="962"/>
          <ac:picMkLst>
            <pc:docMk/>
            <pc:sldMk cId="1878121373" sldId="419"/>
            <ac:picMk id="7" creationId="{27546384-69C6-C604-C323-5CE030F6D6AA}"/>
          </ac:picMkLst>
        </pc:picChg>
        <pc:picChg chg="add mod">
          <ac:chgData name="Rollins,Ariana D" userId="3fea7f9a-4f5d-409a-aae7-f53b5417ea42" providerId="ADAL" clId="{3860150A-0859-4B89-834F-03F2B9F2227A}" dt="2024-05-09T15:34:00.687" v="23645" actId="962"/>
          <ac:picMkLst>
            <pc:docMk/>
            <pc:sldMk cId="1878121373" sldId="419"/>
            <ac:picMk id="11" creationId="{E48CB448-1C31-5254-09AC-FC21B0609730}"/>
          </ac:picMkLst>
        </pc:picChg>
      </pc:sldChg>
      <pc:sldChg chg="addSp delSp modSp new mod modNotesTx">
        <pc:chgData name="Rollins,Ariana D" userId="3fea7f9a-4f5d-409a-aae7-f53b5417ea42" providerId="ADAL" clId="{3860150A-0859-4B89-834F-03F2B9F2227A}" dt="2024-05-09T15:24:09.128" v="22369" actId="962"/>
        <pc:sldMkLst>
          <pc:docMk/>
          <pc:sldMk cId="1824944141" sldId="420"/>
        </pc:sldMkLst>
        <pc:spChg chg="del mod">
          <ac:chgData name="Rollins,Ariana D" userId="3fea7f9a-4f5d-409a-aae7-f53b5417ea42" providerId="ADAL" clId="{3860150A-0859-4B89-834F-03F2B9F2227A}" dt="2024-05-06T17:26:22.396" v="12606" actId="478"/>
          <ac:spMkLst>
            <pc:docMk/>
            <pc:sldMk cId="1824944141" sldId="420"/>
            <ac:spMk id="2" creationId="{7430CBB0-EFE7-D753-943D-491705596DAB}"/>
          </ac:spMkLst>
        </pc:spChg>
        <pc:spChg chg="del mod">
          <ac:chgData name="Rollins,Ariana D" userId="3fea7f9a-4f5d-409a-aae7-f53b5417ea42" providerId="ADAL" clId="{3860150A-0859-4B89-834F-03F2B9F2227A}" dt="2024-05-06T17:26:24.030" v="12607" actId="478"/>
          <ac:spMkLst>
            <pc:docMk/>
            <pc:sldMk cId="1824944141" sldId="420"/>
            <ac:spMk id="3" creationId="{81D60BA8-7686-185A-2ED1-16EA772C7F67}"/>
          </ac:spMkLst>
        </pc:spChg>
        <pc:spChg chg="del mod">
          <ac:chgData name="Rollins,Ariana D" userId="3fea7f9a-4f5d-409a-aae7-f53b5417ea42" providerId="ADAL" clId="{3860150A-0859-4B89-834F-03F2B9F2227A}" dt="2024-05-06T17:26:26.356" v="12608" actId="478"/>
          <ac:spMkLst>
            <pc:docMk/>
            <pc:sldMk cId="1824944141" sldId="420"/>
            <ac:spMk id="4" creationId="{76F57C4C-026B-4A02-50A9-937298C2BFDD}"/>
          </ac:spMkLst>
        </pc:spChg>
        <pc:spChg chg="del">
          <ac:chgData name="Rollins,Ariana D" userId="3fea7f9a-4f5d-409a-aae7-f53b5417ea42" providerId="ADAL" clId="{3860150A-0859-4B89-834F-03F2B9F2227A}" dt="2024-05-06T17:26:19.629" v="12601" actId="478"/>
          <ac:spMkLst>
            <pc:docMk/>
            <pc:sldMk cId="1824944141" sldId="420"/>
            <ac:spMk id="5" creationId="{9152A294-BE7B-9739-791A-ED26B66C7E6E}"/>
          </ac:spMkLst>
        </pc:spChg>
        <pc:spChg chg="add mod">
          <ac:chgData name="Rollins,Ariana D" userId="3fea7f9a-4f5d-409a-aae7-f53b5417ea42" providerId="ADAL" clId="{3860150A-0859-4B89-834F-03F2B9F2227A}" dt="2024-05-06T17:26:19.990" v="12602"/>
          <ac:spMkLst>
            <pc:docMk/>
            <pc:sldMk cId="1824944141" sldId="420"/>
            <ac:spMk id="6" creationId="{15BC4B0A-BAE4-9080-F49C-23287F700ECC}"/>
          </ac:spMkLst>
        </pc:spChg>
        <pc:spChg chg="add mod">
          <ac:chgData name="Rollins,Ariana D" userId="3fea7f9a-4f5d-409a-aae7-f53b5417ea42" providerId="ADAL" clId="{3860150A-0859-4B89-834F-03F2B9F2227A}" dt="2024-05-06T17:28:57.223" v="12669" actId="1076"/>
          <ac:spMkLst>
            <pc:docMk/>
            <pc:sldMk cId="1824944141" sldId="420"/>
            <ac:spMk id="9" creationId="{9F2F3020-FCA8-FFEA-7B1B-F889BB1CAE79}"/>
          </ac:spMkLst>
        </pc:spChg>
        <pc:spChg chg="add mod">
          <ac:chgData name="Rollins,Ariana D" userId="3fea7f9a-4f5d-409a-aae7-f53b5417ea42" providerId="ADAL" clId="{3860150A-0859-4B89-834F-03F2B9F2227A}" dt="2024-05-06T17:34:40.709" v="12813" actId="20577"/>
          <ac:spMkLst>
            <pc:docMk/>
            <pc:sldMk cId="1824944141" sldId="420"/>
            <ac:spMk id="12" creationId="{965D71D8-F2C9-AB4F-C76E-EEEC8CDE359D}"/>
          </ac:spMkLst>
        </pc:spChg>
        <pc:spChg chg="add mod">
          <ac:chgData name="Rollins,Ariana D" userId="3fea7f9a-4f5d-409a-aae7-f53b5417ea42" providerId="ADAL" clId="{3860150A-0859-4B89-834F-03F2B9F2227A}" dt="2024-05-06T17:34:46.959" v="12814" actId="1076"/>
          <ac:spMkLst>
            <pc:docMk/>
            <pc:sldMk cId="1824944141" sldId="420"/>
            <ac:spMk id="15" creationId="{B93BCAC4-4246-9102-28AD-CB32B741332A}"/>
          </ac:spMkLst>
        </pc:spChg>
        <pc:spChg chg="add mod">
          <ac:chgData name="Rollins,Ariana D" userId="3fea7f9a-4f5d-409a-aae7-f53b5417ea42" providerId="ADAL" clId="{3860150A-0859-4B89-834F-03F2B9F2227A}" dt="2024-05-06T17:36:26.036" v="12870" actId="1076"/>
          <ac:spMkLst>
            <pc:docMk/>
            <pc:sldMk cId="1824944141" sldId="420"/>
            <ac:spMk id="16" creationId="{E50E18A9-3A33-9BF5-D227-6E8C4D5721EA}"/>
          </ac:spMkLst>
        </pc:spChg>
        <pc:picChg chg="add mod">
          <ac:chgData name="Rollins,Ariana D" userId="3fea7f9a-4f5d-409a-aae7-f53b5417ea42" providerId="ADAL" clId="{3860150A-0859-4B89-834F-03F2B9F2227A}" dt="2024-05-09T15:23:08.819" v="21851" actId="962"/>
          <ac:picMkLst>
            <pc:docMk/>
            <pc:sldMk cId="1824944141" sldId="420"/>
            <ac:picMk id="8" creationId="{FFA84258-A4A4-9545-34D0-C39290E8FAEE}"/>
          </ac:picMkLst>
        </pc:picChg>
        <pc:picChg chg="add mod">
          <ac:chgData name="Rollins,Ariana D" userId="3fea7f9a-4f5d-409a-aae7-f53b5417ea42" providerId="ADAL" clId="{3860150A-0859-4B89-834F-03F2B9F2227A}" dt="2024-05-09T15:23:29.888" v="21967" actId="962"/>
          <ac:picMkLst>
            <pc:docMk/>
            <pc:sldMk cId="1824944141" sldId="420"/>
            <ac:picMk id="11" creationId="{BB916D8A-4236-6B4D-2BC3-5F7C78679FA0}"/>
          </ac:picMkLst>
        </pc:picChg>
        <pc:picChg chg="add mod">
          <ac:chgData name="Rollins,Ariana D" userId="3fea7f9a-4f5d-409a-aae7-f53b5417ea42" providerId="ADAL" clId="{3860150A-0859-4B89-834F-03F2B9F2227A}" dt="2024-05-09T15:24:09.128" v="22369" actId="962"/>
          <ac:picMkLst>
            <pc:docMk/>
            <pc:sldMk cId="1824944141" sldId="420"/>
            <ac:picMk id="14" creationId="{87102A73-1F06-D85F-0F38-597D51740B4F}"/>
          </ac:picMkLst>
        </pc:picChg>
      </pc:sldChg>
      <pc:sldChg chg="addSp delSp modSp new mod modNotesTx">
        <pc:chgData name="Rollins,Ariana D" userId="3fea7f9a-4f5d-409a-aae7-f53b5417ea42" providerId="ADAL" clId="{3860150A-0859-4B89-834F-03F2B9F2227A}" dt="2024-05-09T15:25:19.328" v="22883" actId="962"/>
        <pc:sldMkLst>
          <pc:docMk/>
          <pc:sldMk cId="1727901331" sldId="421"/>
        </pc:sldMkLst>
        <pc:spChg chg="del">
          <ac:chgData name="Rollins,Ariana D" userId="3fea7f9a-4f5d-409a-aae7-f53b5417ea42" providerId="ADAL" clId="{3860150A-0859-4B89-834F-03F2B9F2227A}" dt="2024-05-06T18:34:53.815" v="12994" actId="478"/>
          <ac:spMkLst>
            <pc:docMk/>
            <pc:sldMk cId="1727901331" sldId="421"/>
            <ac:spMk id="2" creationId="{5B9268D9-2648-D81D-54D6-A7ACB2C341DA}"/>
          </ac:spMkLst>
        </pc:spChg>
        <pc:spChg chg="del">
          <ac:chgData name="Rollins,Ariana D" userId="3fea7f9a-4f5d-409a-aae7-f53b5417ea42" providerId="ADAL" clId="{3860150A-0859-4B89-834F-03F2B9F2227A}" dt="2024-05-06T18:34:55.087" v="12995" actId="478"/>
          <ac:spMkLst>
            <pc:docMk/>
            <pc:sldMk cId="1727901331" sldId="421"/>
            <ac:spMk id="3" creationId="{86F31E00-19FA-50E2-4E01-2A8CEE9BF535}"/>
          </ac:spMkLst>
        </pc:spChg>
        <pc:spChg chg="del">
          <ac:chgData name="Rollins,Ariana D" userId="3fea7f9a-4f5d-409a-aae7-f53b5417ea42" providerId="ADAL" clId="{3860150A-0859-4B89-834F-03F2B9F2227A}" dt="2024-05-06T18:34:56.075" v="12996" actId="478"/>
          <ac:spMkLst>
            <pc:docMk/>
            <pc:sldMk cId="1727901331" sldId="421"/>
            <ac:spMk id="4" creationId="{0FFD7040-952C-216F-B0EC-136B5CA3A1CE}"/>
          </ac:spMkLst>
        </pc:spChg>
        <pc:spChg chg="del">
          <ac:chgData name="Rollins,Ariana D" userId="3fea7f9a-4f5d-409a-aae7-f53b5417ea42" providerId="ADAL" clId="{3860150A-0859-4B89-834F-03F2B9F2227A}" dt="2024-05-06T18:34:52.623" v="12993" actId="478"/>
          <ac:spMkLst>
            <pc:docMk/>
            <pc:sldMk cId="1727901331" sldId="421"/>
            <ac:spMk id="5" creationId="{C620DEBF-12B1-7F0D-86C4-8A0BD5FED6CB}"/>
          </ac:spMkLst>
        </pc:spChg>
        <pc:spChg chg="add mod">
          <ac:chgData name="Rollins,Ariana D" userId="3fea7f9a-4f5d-409a-aae7-f53b5417ea42" providerId="ADAL" clId="{3860150A-0859-4B89-834F-03F2B9F2227A}" dt="2024-05-06T18:40:09.623" v="13150" actId="1076"/>
          <ac:spMkLst>
            <pc:docMk/>
            <pc:sldMk cId="1727901331" sldId="421"/>
            <ac:spMk id="6" creationId="{EECA1159-6F8C-78BE-525A-B98E14D25445}"/>
          </ac:spMkLst>
        </pc:spChg>
        <pc:spChg chg="add mod">
          <ac:chgData name="Rollins,Ariana D" userId="3fea7f9a-4f5d-409a-aae7-f53b5417ea42" providerId="ADAL" clId="{3860150A-0859-4B89-834F-03F2B9F2227A}" dt="2024-05-06T18:35:15.121" v="13012"/>
          <ac:spMkLst>
            <pc:docMk/>
            <pc:sldMk cId="1727901331" sldId="421"/>
            <ac:spMk id="7" creationId="{7D0DE5A5-6E3F-CEC0-DCA4-83CC3BF692BF}"/>
          </ac:spMkLst>
        </pc:spChg>
        <pc:spChg chg="add mod">
          <ac:chgData name="Rollins,Ariana D" userId="3fea7f9a-4f5d-409a-aae7-f53b5417ea42" providerId="ADAL" clId="{3860150A-0859-4B89-834F-03F2B9F2227A}" dt="2024-05-06T18:40:22.058" v="13157" actId="1076"/>
          <ac:spMkLst>
            <pc:docMk/>
            <pc:sldMk cId="1727901331" sldId="421"/>
            <ac:spMk id="12" creationId="{EBD53F2C-CC30-E374-7307-4D98F46E0307}"/>
          </ac:spMkLst>
        </pc:spChg>
        <pc:spChg chg="add mod">
          <ac:chgData name="Rollins,Ariana D" userId="3fea7f9a-4f5d-409a-aae7-f53b5417ea42" providerId="ADAL" clId="{3860150A-0859-4B89-834F-03F2B9F2227A}" dt="2024-05-06T18:39:56.461" v="13146" actId="1076"/>
          <ac:spMkLst>
            <pc:docMk/>
            <pc:sldMk cId="1727901331" sldId="421"/>
            <ac:spMk id="13" creationId="{02ED6C34-8BCA-E130-0946-E85E530A5B11}"/>
          </ac:spMkLst>
        </pc:spChg>
        <pc:picChg chg="add mod">
          <ac:chgData name="Rollins,Ariana D" userId="3fea7f9a-4f5d-409a-aae7-f53b5417ea42" providerId="ADAL" clId="{3860150A-0859-4B89-834F-03F2B9F2227A}" dt="2024-05-09T15:24:59.173" v="22773" actId="962"/>
          <ac:picMkLst>
            <pc:docMk/>
            <pc:sldMk cId="1727901331" sldId="421"/>
            <ac:picMk id="9" creationId="{79FBEF72-F89B-753F-F107-C2E75BDCD545}"/>
          </ac:picMkLst>
        </pc:picChg>
        <pc:picChg chg="add mod">
          <ac:chgData name="Rollins,Ariana D" userId="3fea7f9a-4f5d-409a-aae7-f53b5417ea42" providerId="ADAL" clId="{3860150A-0859-4B89-834F-03F2B9F2227A}" dt="2024-05-09T15:25:19.328" v="22883" actId="962"/>
          <ac:picMkLst>
            <pc:docMk/>
            <pc:sldMk cId="1727901331" sldId="421"/>
            <ac:picMk id="11" creationId="{6D107513-818E-1D79-7FE5-5E12FED1E30E}"/>
          </ac:picMkLst>
        </pc:picChg>
      </pc:sldChg>
    </pc:docChg>
  </pc:docChgLst>
  <pc:docChgLst>
    <pc:chgData name="Tafel,Sarah Hailey" userId="e2260987-b246-4abf-9143-14647b327b11" providerId="ADAL" clId="{384F1895-EB72-4C32-97D2-BDAEAD163BE7}"/>
    <pc:docChg chg="custSel modSld modMainMaster">
      <pc:chgData name="Tafel,Sarah Hailey" userId="e2260987-b246-4abf-9143-14647b327b11" providerId="ADAL" clId="{384F1895-EB72-4C32-97D2-BDAEAD163BE7}" dt="2024-05-21T17:51:38.449" v="14" actId="1076"/>
      <pc:docMkLst>
        <pc:docMk/>
      </pc:docMkLst>
      <pc:sldChg chg="modSp mod">
        <pc:chgData name="Tafel,Sarah Hailey" userId="e2260987-b246-4abf-9143-14647b327b11" providerId="ADAL" clId="{384F1895-EB72-4C32-97D2-BDAEAD163BE7}" dt="2024-05-21T17:50:18.344" v="7" actId="1076"/>
        <pc:sldMkLst>
          <pc:docMk/>
          <pc:sldMk cId="3573556285" sldId="412"/>
        </pc:sldMkLst>
        <pc:spChg chg="mod">
          <ac:chgData name="Tafel,Sarah Hailey" userId="e2260987-b246-4abf-9143-14647b327b11" providerId="ADAL" clId="{384F1895-EB72-4C32-97D2-BDAEAD163BE7}" dt="2024-05-21T17:50:18.344" v="7" actId="1076"/>
          <ac:spMkLst>
            <pc:docMk/>
            <pc:sldMk cId="3573556285" sldId="412"/>
            <ac:spMk id="6" creationId="{6548283F-A3DB-74A5-7EE4-D065288B6A4A}"/>
          </ac:spMkLst>
        </pc:spChg>
      </pc:sldChg>
      <pc:sldChg chg="modSp mod">
        <pc:chgData name="Tafel,Sarah Hailey" userId="e2260987-b246-4abf-9143-14647b327b11" providerId="ADAL" clId="{384F1895-EB72-4C32-97D2-BDAEAD163BE7}" dt="2024-05-21T17:49:35.550" v="2" actId="13926"/>
        <pc:sldMkLst>
          <pc:docMk/>
          <pc:sldMk cId="2881587120" sldId="414"/>
        </pc:sldMkLst>
        <pc:spChg chg="mod">
          <ac:chgData name="Tafel,Sarah Hailey" userId="e2260987-b246-4abf-9143-14647b327b11" providerId="ADAL" clId="{384F1895-EB72-4C32-97D2-BDAEAD163BE7}" dt="2024-05-21T17:49:35.550" v="2" actId="13926"/>
          <ac:spMkLst>
            <pc:docMk/>
            <pc:sldMk cId="2881587120" sldId="414"/>
            <ac:spMk id="8" creationId="{18E12639-620C-BDC8-C83F-CDD59C57DD23}"/>
          </ac:spMkLst>
        </pc:spChg>
      </pc:sldChg>
      <pc:sldChg chg="modSp mod">
        <pc:chgData name="Tafel,Sarah Hailey" userId="e2260987-b246-4abf-9143-14647b327b11" providerId="ADAL" clId="{384F1895-EB72-4C32-97D2-BDAEAD163BE7}" dt="2024-05-21T17:50:28.743" v="8" actId="13926"/>
        <pc:sldMkLst>
          <pc:docMk/>
          <pc:sldMk cId="3679362180" sldId="415"/>
        </pc:sldMkLst>
        <pc:spChg chg="mod">
          <ac:chgData name="Tafel,Sarah Hailey" userId="e2260987-b246-4abf-9143-14647b327b11" providerId="ADAL" clId="{384F1895-EB72-4C32-97D2-BDAEAD163BE7}" dt="2024-05-21T17:50:28.743" v="8" actId="13926"/>
          <ac:spMkLst>
            <pc:docMk/>
            <pc:sldMk cId="3679362180" sldId="415"/>
            <ac:spMk id="7" creationId="{6EE22F46-7BC2-1D01-B700-26A510CC5B46}"/>
          </ac:spMkLst>
        </pc:spChg>
      </pc:sldChg>
      <pc:sldChg chg="modSp mod">
        <pc:chgData name="Tafel,Sarah Hailey" userId="e2260987-b246-4abf-9143-14647b327b11" providerId="ADAL" clId="{384F1895-EB72-4C32-97D2-BDAEAD163BE7}" dt="2024-05-21T17:49:48.126" v="4" actId="13926"/>
        <pc:sldMkLst>
          <pc:docMk/>
          <pc:sldMk cId="2596724920" sldId="417"/>
        </pc:sldMkLst>
        <pc:spChg chg="mod">
          <ac:chgData name="Tafel,Sarah Hailey" userId="e2260987-b246-4abf-9143-14647b327b11" providerId="ADAL" clId="{384F1895-EB72-4C32-97D2-BDAEAD163BE7}" dt="2024-05-21T17:49:48.126" v="4" actId="13926"/>
          <ac:spMkLst>
            <pc:docMk/>
            <pc:sldMk cId="2596724920" sldId="417"/>
            <ac:spMk id="6" creationId="{B499EB0B-00F1-C7CA-866B-60E4AA96804C}"/>
          </ac:spMkLst>
        </pc:spChg>
      </pc:sldChg>
      <pc:sldChg chg="modSp mod">
        <pc:chgData name="Tafel,Sarah Hailey" userId="e2260987-b246-4abf-9143-14647b327b11" providerId="ADAL" clId="{384F1895-EB72-4C32-97D2-BDAEAD163BE7}" dt="2024-05-21T17:50:03.462" v="6" actId="13926"/>
        <pc:sldMkLst>
          <pc:docMk/>
          <pc:sldMk cId="1878121373" sldId="419"/>
        </pc:sldMkLst>
        <pc:spChg chg="mod">
          <ac:chgData name="Tafel,Sarah Hailey" userId="e2260987-b246-4abf-9143-14647b327b11" providerId="ADAL" clId="{384F1895-EB72-4C32-97D2-BDAEAD163BE7}" dt="2024-05-21T17:50:03.462" v="6" actId="13926"/>
          <ac:spMkLst>
            <pc:docMk/>
            <pc:sldMk cId="1878121373" sldId="419"/>
            <ac:spMk id="9" creationId="{F70F867F-4594-35D5-0197-641EEC7B5C95}"/>
          </ac:spMkLst>
        </pc:spChg>
      </pc:sldChg>
      <pc:sldChg chg="modSp mod">
        <pc:chgData name="Tafel,Sarah Hailey" userId="e2260987-b246-4abf-9143-14647b327b11" providerId="ADAL" clId="{384F1895-EB72-4C32-97D2-BDAEAD163BE7}" dt="2024-05-21T17:51:38.449" v="14" actId="1076"/>
        <pc:sldMkLst>
          <pc:docMk/>
          <pc:sldMk cId="1824944141" sldId="420"/>
        </pc:sldMkLst>
        <pc:spChg chg="mod">
          <ac:chgData name="Tafel,Sarah Hailey" userId="e2260987-b246-4abf-9143-14647b327b11" providerId="ADAL" clId="{384F1895-EB72-4C32-97D2-BDAEAD163BE7}" dt="2024-05-21T17:51:38.449" v="14" actId="1076"/>
          <ac:spMkLst>
            <pc:docMk/>
            <pc:sldMk cId="1824944141" sldId="420"/>
            <ac:spMk id="9" creationId="{9F2F3020-FCA8-FFEA-7B1B-F889BB1CAE79}"/>
          </ac:spMkLst>
        </pc:spChg>
        <pc:spChg chg="mod">
          <ac:chgData name="Tafel,Sarah Hailey" userId="e2260987-b246-4abf-9143-14647b327b11" providerId="ADAL" clId="{384F1895-EB72-4C32-97D2-BDAEAD163BE7}" dt="2024-05-21T17:51:38.449" v="14" actId="1076"/>
          <ac:spMkLst>
            <pc:docMk/>
            <pc:sldMk cId="1824944141" sldId="420"/>
            <ac:spMk id="12" creationId="{965D71D8-F2C9-AB4F-C76E-EEEC8CDE359D}"/>
          </ac:spMkLst>
        </pc:spChg>
        <pc:spChg chg="mod">
          <ac:chgData name="Tafel,Sarah Hailey" userId="e2260987-b246-4abf-9143-14647b327b11" providerId="ADAL" clId="{384F1895-EB72-4C32-97D2-BDAEAD163BE7}" dt="2024-05-21T17:51:38.449" v="14" actId="1076"/>
          <ac:spMkLst>
            <pc:docMk/>
            <pc:sldMk cId="1824944141" sldId="420"/>
            <ac:spMk id="15" creationId="{B93BCAC4-4246-9102-28AD-CB32B741332A}"/>
          </ac:spMkLst>
        </pc:spChg>
        <pc:spChg chg="mod">
          <ac:chgData name="Tafel,Sarah Hailey" userId="e2260987-b246-4abf-9143-14647b327b11" providerId="ADAL" clId="{384F1895-EB72-4C32-97D2-BDAEAD163BE7}" dt="2024-05-21T17:49:43.974" v="3" actId="13926"/>
          <ac:spMkLst>
            <pc:docMk/>
            <pc:sldMk cId="1824944141" sldId="420"/>
            <ac:spMk id="16" creationId="{E50E18A9-3A33-9BF5-D227-6E8C4D5721EA}"/>
          </ac:spMkLst>
        </pc:spChg>
        <pc:picChg chg="mod">
          <ac:chgData name="Tafel,Sarah Hailey" userId="e2260987-b246-4abf-9143-14647b327b11" providerId="ADAL" clId="{384F1895-EB72-4C32-97D2-BDAEAD163BE7}" dt="2024-05-21T17:51:38.449" v="14" actId="1076"/>
          <ac:picMkLst>
            <pc:docMk/>
            <pc:sldMk cId="1824944141" sldId="420"/>
            <ac:picMk id="8" creationId="{FFA84258-A4A4-9545-34D0-C39290E8FAEE}"/>
          </ac:picMkLst>
        </pc:picChg>
        <pc:picChg chg="mod">
          <ac:chgData name="Tafel,Sarah Hailey" userId="e2260987-b246-4abf-9143-14647b327b11" providerId="ADAL" clId="{384F1895-EB72-4C32-97D2-BDAEAD163BE7}" dt="2024-05-21T17:51:38.449" v="14" actId="1076"/>
          <ac:picMkLst>
            <pc:docMk/>
            <pc:sldMk cId="1824944141" sldId="420"/>
            <ac:picMk id="11" creationId="{BB916D8A-4236-6B4D-2BC3-5F7C78679FA0}"/>
          </ac:picMkLst>
        </pc:picChg>
        <pc:picChg chg="mod">
          <ac:chgData name="Tafel,Sarah Hailey" userId="e2260987-b246-4abf-9143-14647b327b11" providerId="ADAL" clId="{384F1895-EB72-4C32-97D2-BDAEAD163BE7}" dt="2024-05-21T17:51:38.449" v="14" actId="1076"/>
          <ac:picMkLst>
            <pc:docMk/>
            <pc:sldMk cId="1824944141" sldId="420"/>
            <ac:picMk id="14" creationId="{87102A73-1F06-D85F-0F38-597D51740B4F}"/>
          </ac:picMkLst>
        </pc:picChg>
      </pc:sldChg>
      <pc:sldChg chg="modSp mod">
        <pc:chgData name="Tafel,Sarah Hailey" userId="e2260987-b246-4abf-9143-14647b327b11" providerId="ADAL" clId="{384F1895-EB72-4C32-97D2-BDAEAD163BE7}" dt="2024-05-21T17:49:53.278" v="5" actId="13926"/>
        <pc:sldMkLst>
          <pc:docMk/>
          <pc:sldMk cId="1727901331" sldId="421"/>
        </pc:sldMkLst>
        <pc:spChg chg="mod">
          <ac:chgData name="Tafel,Sarah Hailey" userId="e2260987-b246-4abf-9143-14647b327b11" providerId="ADAL" clId="{384F1895-EB72-4C32-97D2-BDAEAD163BE7}" dt="2024-05-21T17:49:53.278" v="5" actId="13926"/>
          <ac:spMkLst>
            <pc:docMk/>
            <pc:sldMk cId="1727901331" sldId="421"/>
            <ac:spMk id="13" creationId="{02ED6C34-8BCA-E130-0946-E85E530A5B11}"/>
          </ac:spMkLst>
        </pc:spChg>
      </pc:sldChg>
      <pc:sldMasterChg chg="modSldLayout">
        <pc:chgData name="Tafel,Sarah Hailey" userId="e2260987-b246-4abf-9143-14647b327b11" providerId="ADAL" clId="{384F1895-EB72-4C32-97D2-BDAEAD163BE7}" dt="2024-05-21T17:49:22.103" v="1" actId="478"/>
        <pc:sldMasterMkLst>
          <pc:docMk/>
          <pc:sldMasterMk cId="1755909348" sldId="2147483667"/>
        </pc:sldMasterMkLst>
        <pc:sldLayoutChg chg="delSp mod">
          <pc:chgData name="Tafel,Sarah Hailey" userId="e2260987-b246-4abf-9143-14647b327b11" providerId="ADAL" clId="{384F1895-EB72-4C32-97D2-BDAEAD163BE7}" dt="2024-05-21T17:49:20.311" v="0" actId="478"/>
          <pc:sldLayoutMkLst>
            <pc:docMk/>
            <pc:sldMasterMk cId="1755909348" sldId="2147483667"/>
            <pc:sldLayoutMk cId="1953398403" sldId="2147483673"/>
          </pc:sldLayoutMkLst>
          <pc:picChg chg="del">
            <ac:chgData name="Tafel,Sarah Hailey" userId="e2260987-b246-4abf-9143-14647b327b11" providerId="ADAL" clId="{384F1895-EB72-4C32-97D2-BDAEAD163BE7}" dt="2024-05-21T17:49:20.311" v="0" actId="478"/>
            <ac:picMkLst>
              <pc:docMk/>
              <pc:sldMasterMk cId="1755909348" sldId="2147483667"/>
              <pc:sldLayoutMk cId="1953398403" sldId="2147483673"/>
              <ac:picMk id="7" creationId="{F2769902-69A7-A205-E74A-753A1D6EF551}"/>
            </ac:picMkLst>
          </pc:picChg>
        </pc:sldLayoutChg>
        <pc:sldLayoutChg chg="delSp mod">
          <pc:chgData name="Tafel,Sarah Hailey" userId="e2260987-b246-4abf-9143-14647b327b11" providerId="ADAL" clId="{384F1895-EB72-4C32-97D2-BDAEAD163BE7}" dt="2024-05-21T17:49:22.103" v="1" actId="478"/>
          <pc:sldLayoutMkLst>
            <pc:docMk/>
            <pc:sldMasterMk cId="1755909348" sldId="2147483667"/>
            <pc:sldLayoutMk cId="76956659" sldId="2147483674"/>
          </pc:sldLayoutMkLst>
          <pc:picChg chg="del">
            <ac:chgData name="Tafel,Sarah Hailey" userId="e2260987-b246-4abf-9143-14647b327b11" providerId="ADAL" clId="{384F1895-EB72-4C32-97D2-BDAEAD163BE7}" dt="2024-05-21T17:49:22.103" v="1" actId="478"/>
            <ac:picMkLst>
              <pc:docMk/>
              <pc:sldMasterMk cId="1755909348" sldId="2147483667"/>
              <pc:sldLayoutMk cId="76956659" sldId="2147483674"/>
              <ac:picMk id="7" creationId="{F2769902-69A7-A205-E74A-753A1D6EF551}"/>
            </ac:picMkLst>
          </pc:picChg>
        </pc:sldLayoutChg>
      </pc:sldMasterChg>
    </pc:docChg>
  </pc:docChgLst>
  <pc:docChgLst>
    <pc:chgData name="Tafel,Sarah Hailey" userId="e2260987-b246-4abf-9143-14647b327b11" providerId="ADAL" clId="{3875460A-ECB4-40F8-A5E5-E8F445C117C9}"/>
    <pc:docChg chg="addSld delSld modSld">
      <pc:chgData name="Tafel,Sarah Hailey" userId="e2260987-b246-4abf-9143-14647b327b11" providerId="ADAL" clId="{3875460A-ECB4-40F8-A5E5-E8F445C117C9}" dt="2024-09-23T18:08:26.740" v="7"/>
      <pc:docMkLst>
        <pc:docMk/>
      </pc:docMkLst>
      <pc:sldChg chg="modCm">
        <pc:chgData name="Tafel,Sarah Hailey" userId="e2260987-b246-4abf-9143-14647b327b11" providerId="ADAL" clId="{3875460A-ECB4-40F8-A5E5-E8F445C117C9}" dt="2024-09-23T18:08:26.740" v="7"/>
        <pc:sldMkLst>
          <pc:docMk/>
          <pc:sldMk cId="300386890" sldId="374"/>
        </pc:sldMkLst>
        <pc:extLst>
          <p:ext xmlns:p="http://schemas.openxmlformats.org/presentationml/2006/main" uri="{D6D511B9-2390-475A-947B-AFAB55BFBCF1}">
            <pc226:cmChg xmlns:pc226="http://schemas.microsoft.com/office/powerpoint/2022/06/main/command" chg="mod">
              <pc226:chgData name="Tafel,Sarah Hailey" userId="e2260987-b246-4abf-9143-14647b327b11" providerId="ADAL" clId="{3875460A-ECB4-40F8-A5E5-E8F445C117C9}" dt="2024-09-23T18:08:26.740" v="7"/>
              <pc2:cmMkLst xmlns:pc2="http://schemas.microsoft.com/office/powerpoint/2019/9/main/command">
                <pc:docMk/>
                <pc:sldMk cId="300386890" sldId="374"/>
                <pc2:cmMk id="{7C643C67-5152-4573-80E9-5C9EE683CCDA}"/>
              </pc2:cmMkLst>
            </pc226:cmChg>
          </p:ext>
        </pc:extLst>
      </pc:sldChg>
      <pc:sldChg chg="add del">
        <pc:chgData name="Tafel,Sarah Hailey" userId="e2260987-b246-4abf-9143-14647b327b11" providerId="ADAL" clId="{3875460A-ECB4-40F8-A5E5-E8F445C117C9}" dt="2024-09-23T18:08:08.133" v="5"/>
        <pc:sldMkLst>
          <pc:docMk/>
          <pc:sldMk cId="893415997" sldId="375"/>
        </pc:sldMkLst>
      </pc:sldChg>
      <pc:sldChg chg="modSp mod">
        <pc:chgData name="Tafel,Sarah Hailey" userId="e2260987-b246-4abf-9143-14647b327b11" providerId="ADAL" clId="{3875460A-ECB4-40F8-A5E5-E8F445C117C9}" dt="2024-09-23T18:03:42.601" v="2" actId="1076"/>
        <pc:sldMkLst>
          <pc:docMk/>
          <pc:sldMk cId="1727901331" sldId="421"/>
        </pc:sldMkLst>
        <pc:spChg chg="mod">
          <ac:chgData name="Tafel,Sarah Hailey" userId="e2260987-b246-4abf-9143-14647b327b11" providerId="ADAL" clId="{3875460A-ECB4-40F8-A5E5-E8F445C117C9}" dt="2024-09-23T18:03:42.601" v="2" actId="1076"/>
          <ac:spMkLst>
            <pc:docMk/>
            <pc:sldMk cId="1727901331" sldId="421"/>
            <ac:spMk id="12" creationId="{EBD53F2C-CC30-E374-7307-4D98F46E0307}"/>
          </ac:spMkLst>
        </pc:spChg>
        <pc:picChg chg="mod">
          <ac:chgData name="Tafel,Sarah Hailey" userId="e2260987-b246-4abf-9143-14647b327b11" providerId="ADAL" clId="{3875460A-ECB4-40F8-A5E5-E8F445C117C9}" dt="2024-09-23T18:03:33.013" v="0" actId="1076"/>
          <ac:picMkLst>
            <pc:docMk/>
            <pc:sldMk cId="1727901331" sldId="421"/>
            <ac:picMk id="11" creationId="{6D107513-818E-1D79-7FE5-5E12FED1E30E}"/>
          </ac:picMkLst>
        </pc:picChg>
      </pc:sldChg>
      <pc:sldChg chg="del">
        <pc:chgData name="Tafel,Sarah Hailey" userId="e2260987-b246-4abf-9143-14647b327b11" providerId="ADAL" clId="{3875460A-ECB4-40F8-A5E5-E8F445C117C9}" dt="2024-09-23T18:08:18.785" v="6" actId="47"/>
        <pc:sldMkLst>
          <pc:docMk/>
          <pc:sldMk cId="461127400" sldId="426"/>
        </pc:sldMkLst>
      </pc:sldChg>
    </pc:docChg>
  </pc:docChgLst>
  <pc:docChgLst>
    <pc:chgData name="Tafel,Sarah Hailey" userId="S::tafels@ufl.edu::e2260987-b246-4abf-9143-14647b327b11" providerId="AD" clId="Web-{3437AC93-17F4-4851-A9D0-E10DDEA5AE80}"/>
    <pc:docChg chg="modSld">
      <pc:chgData name="Tafel,Sarah Hailey" userId="S::tafels@ufl.edu::e2260987-b246-4abf-9143-14647b327b11" providerId="AD" clId="Web-{3437AC93-17F4-4851-A9D0-E10DDEA5AE80}" dt="2025-01-28T17:05:06.060" v="0" actId="20577"/>
      <pc:docMkLst>
        <pc:docMk/>
      </pc:docMkLst>
      <pc:sldChg chg="modSp">
        <pc:chgData name="Tafel,Sarah Hailey" userId="S::tafels@ufl.edu::e2260987-b246-4abf-9143-14647b327b11" providerId="AD" clId="Web-{3437AC93-17F4-4851-A9D0-E10DDEA5AE80}" dt="2025-01-28T17:05:06.060" v="0" actId="20577"/>
        <pc:sldMkLst>
          <pc:docMk/>
          <pc:sldMk cId="893415997" sldId="375"/>
        </pc:sldMkLst>
        <pc:spChg chg="mod">
          <ac:chgData name="Tafel,Sarah Hailey" userId="S::tafels@ufl.edu::e2260987-b246-4abf-9143-14647b327b11" providerId="AD" clId="Web-{3437AC93-17F4-4851-A9D0-E10DDEA5AE80}" dt="2025-01-28T17:05:06.060" v="0" actId="20577"/>
          <ac:spMkLst>
            <pc:docMk/>
            <pc:sldMk cId="893415997" sldId="375"/>
            <ac:spMk id="3" creationId="{9966CFB9-6A26-BC88-63BB-AF2414E66CC4}"/>
          </ac:spMkLst>
        </pc:spChg>
      </pc:sldChg>
    </pc:docChg>
  </pc:docChgLst>
  <pc:docChgLst>
    <pc:chgData name="Tafel,Sarah Hailey" userId="e2260987-b246-4abf-9143-14647b327b11" providerId="ADAL" clId="{436CB591-6967-4207-BB32-970C49AA314B}"/>
    <pc:docChg chg="undo custSel addSld delSld modSld">
      <pc:chgData name="Tafel,Sarah Hailey" userId="e2260987-b246-4abf-9143-14647b327b11" providerId="ADAL" clId="{436CB591-6967-4207-BB32-970C49AA314B}" dt="2024-09-19T18:01:04.484" v="44" actId="47"/>
      <pc:docMkLst>
        <pc:docMk/>
      </pc:docMkLst>
      <pc:sldChg chg="modSp mod">
        <pc:chgData name="Tafel,Sarah Hailey" userId="e2260987-b246-4abf-9143-14647b327b11" providerId="ADAL" clId="{436CB591-6967-4207-BB32-970C49AA314B}" dt="2024-09-19T17:57:39.571" v="4" actId="1076"/>
        <pc:sldMkLst>
          <pc:docMk/>
          <pc:sldMk cId="3815866178" sldId="265"/>
        </pc:sldMkLst>
        <pc:spChg chg="mod">
          <ac:chgData name="Tafel,Sarah Hailey" userId="e2260987-b246-4abf-9143-14647b327b11" providerId="ADAL" clId="{436CB591-6967-4207-BB32-970C49AA314B}" dt="2024-09-19T17:57:39.571" v="4" actId="1076"/>
          <ac:spMkLst>
            <pc:docMk/>
            <pc:sldMk cId="3815866178" sldId="265"/>
            <ac:spMk id="2" creationId="{42D4F1E8-C2AC-114F-D241-CAC0D126601C}"/>
          </ac:spMkLst>
        </pc:spChg>
      </pc:sldChg>
      <pc:sldChg chg="del">
        <pc:chgData name="Tafel,Sarah Hailey" userId="e2260987-b246-4abf-9143-14647b327b11" providerId="ADAL" clId="{436CB591-6967-4207-BB32-970C49AA314B}" dt="2024-09-19T18:01:04.484" v="44" actId="47"/>
        <pc:sldMkLst>
          <pc:docMk/>
          <pc:sldMk cId="4020195227" sldId="373"/>
        </pc:sldMkLst>
      </pc:sldChg>
      <pc:sldChg chg="del">
        <pc:chgData name="Tafel,Sarah Hailey" userId="e2260987-b246-4abf-9143-14647b327b11" providerId="ADAL" clId="{436CB591-6967-4207-BB32-970C49AA314B}" dt="2024-09-19T18:01:03.990" v="43" actId="47"/>
        <pc:sldMkLst>
          <pc:docMk/>
          <pc:sldMk cId="893415997" sldId="375"/>
        </pc:sldMkLst>
      </pc:sldChg>
      <pc:sldChg chg="del">
        <pc:chgData name="Tafel,Sarah Hailey" userId="e2260987-b246-4abf-9143-14647b327b11" providerId="ADAL" clId="{436CB591-6967-4207-BB32-970C49AA314B}" dt="2024-09-19T18:01:01.911" v="39" actId="47"/>
        <pc:sldMkLst>
          <pc:docMk/>
          <pc:sldMk cId="3027204686" sldId="403"/>
        </pc:sldMkLst>
      </pc:sldChg>
      <pc:sldChg chg="del">
        <pc:chgData name="Tafel,Sarah Hailey" userId="e2260987-b246-4abf-9143-14647b327b11" providerId="ADAL" clId="{436CB591-6967-4207-BB32-970C49AA314B}" dt="2024-09-19T18:01:02.473" v="40" actId="47"/>
        <pc:sldMkLst>
          <pc:docMk/>
          <pc:sldMk cId="1840737418" sldId="404"/>
        </pc:sldMkLst>
      </pc:sldChg>
      <pc:sldChg chg="del">
        <pc:chgData name="Tafel,Sarah Hailey" userId="e2260987-b246-4abf-9143-14647b327b11" providerId="ADAL" clId="{436CB591-6967-4207-BB32-970C49AA314B}" dt="2024-09-19T18:01:02.975" v="41" actId="47"/>
        <pc:sldMkLst>
          <pc:docMk/>
          <pc:sldMk cId="1146815438" sldId="405"/>
        </pc:sldMkLst>
      </pc:sldChg>
      <pc:sldChg chg="del">
        <pc:chgData name="Tafel,Sarah Hailey" userId="e2260987-b246-4abf-9143-14647b327b11" providerId="ADAL" clId="{436CB591-6967-4207-BB32-970C49AA314B}" dt="2024-09-19T18:01:03.430" v="42" actId="47"/>
        <pc:sldMkLst>
          <pc:docMk/>
          <pc:sldMk cId="339407928" sldId="406"/>
        </pc:sldMkLst>
      </pc:sldChg>
      <pc:sldChg chg="add">
        <pc:chgData name="Tafel,Sarah Hailey" userId="e2260987-b246-4abf-9143-14647b327b11" providerId="ADAL" clId="{436CB591-6967-4207-BB32-970C49AA314B}" dt="2024-09-19T18:00:56.603" v="36"/>
        <pc:sldMkLst>
          <pc:docMk/>
          <pc:sldMk cId="4176079118" sldId="407"/>
        </pc:sldMkLst>
      </pc:sldChg>
      <pc:sldChg chg="modSp mod">
        <pc:chgData name="Tafel,Sarah Hailey" userId="e2260987-b246-4abf-9143-14647b327b11" providerId="ADAL" clId="{436CB591-6967-4207-BB32-970C49AA314B}" dt="2024-09-19T17:57:11.515" v="1" actId="1076"/>
        <pc:sldMkLst>
          <pc:docMk/>
          <pc:sldMk cId="1685533167" sldId="410"/>
        </pc:sldMkLst>
        <pc:spChg chg="mod">
          <ac:chgData name="Tafel,Sarah Hailey" userId="e2260987-b246-4abf-9143-14647b327b11" providerId="ADAL" clId="{436CB591-6967-4207-BB32-970C49AA314B}" dt="2024-09-19T17:57:11.515" v="1" actId="1076"/>
          <ac:spMkLst>
            <pc:docMk/>
            <pc:sldMk cId="1685533167" sldId="410"/>
            <ac:spMk id="2" creationId="{C972695C-E56E-611A-9E0B-E27B88AC30D9}"/>
          </ac:spMkLst>
        </pc:spChg>
      </pc:sldChg>
      <pc:sldChg chg="modSp mod">
        <pc:chgData name="Tafel,Sarah Hailey" userId="e2260987-b246-4abf-9143-14647b327b11" providerId="ADAL" clId="{436CB591-6967-4207-BB32-970C49AA314B}" dt="2024-09-19T18:00:10.949" v="33" actId="1035"/>
        <pc:sldMkLst>
          <pc:docMk/>
          <pc:sldMk cId="997274745" sldId="411"/>
        </pc:sldMkLst>
        <pc:spChg chg="mod">
          <ac:chgData name="Tafel,Sarah Hailey" userId="e2260987-b246-4abf-9143-14647b327b11" providerId="ADAL" clId="{436CB591-6967-4207-BB32-970C49AA314B}" dt="2024-09-19T18:00:10.949" v="33" actId="1035"/>
          <ac:spMkLst>
            <pc:docMk/>
            <pc:sldMk cId="997274745" sldId="411"/>
            <ac:spMk id="6" creationId="{6548283F-A3DB-74A5-7EE4-D065288B6A4A}"/>
          </ac:spMkLst>
        </pc:spChg>
      </pc:sldChg>
      <pc:sldChg chg="modSp mod">
        <pc:chgData name="Tafel,Sarah Hailey" userId="e2260987-b246-4abf-9143-14647b327b11" providerId="ADAL" clId="{436CB591-6967-4207-BB32-970C49AA314B}" dt="2024-09-19T18:00:23.902" v="35" actId="1076"/>
        <pc:sldMkLst>
          <pc:docMk/>
          <pc:sldMk cId="3573556285" sldId="412"/>
        </pc:sldMkLst>
        <pc:spChg chg="mod">
          <ac:chgData name="Tafel,Sarah Hailey" userId="e2260987-b246-4abf-9143-14647b327b11" providerId="ADAL" clId="{436CB591-6967-4207-BB32-970C49AA314B}" dt="2024-09-19T18:00:23.902" v="35" actId="1076"/>
          <ac:spMkLst>
            <pc:docMk/>
            <pc:sldMk cId="3573556285" sldId="412"/>
            <ac:spMk id="3" creationId="{AEFDD6BD-21DA-9075-0E10-E92F3C6EEB66}"/>
          </ac:spMkLst>
        </pc:spChg>
        <pc:spChg chg="mod">
          <ac:chgData name="Tafel,Sarah Hailey" userId="e2260987-b246-4abf-9143-14647b327b11" providerId="ADAL" clId="{436CB591-6967-4207-BB32-970C49AA314B}" dt="2024-09-19T18:00:19.141" v="34" actId="1076"/>
          <ac:spMkLst>
            <pc:docMk/>
            <pc:sldMk cId="3573556285" sldId="412"/>
            <ac:spMk id="6" creationId="{6548283F-A3DB-74A5-7EE4-D065288B6A4A}"/>
          </ac:spMkLst>
        </pc:spChg>
      </pc:sldChg>
      <pc:sldChg chg="modSp mod">
        <pc:chgData name="Tafel,Sarah Hailey" userId="e2260987-b246-4abf-9143-14647b327b11" providerId="ADAL" clId="{436CB591-6967-4207-BB32-970C49AA314B}" dt="2024-09-19T17:57:29.051" v="2" actId="1076"/>
        <pc:sldMkLst>
          <pc:docMk/>
          <pc:sldMk cId="2881587120" sldId="414"/>
        </pc:sldMkLst>
        <pc:spChg chg="mod">
          <ac:chgData name="Tafel,Sarah Hailey" userId="e2260987-b246-4abf-9143-14647b327b11" providerId="ADAL" clId="{436CB591-6967-4207-BB32-970C49AA314B}" dt="2024-09-19T17:57:29.051" v="2" actId="1076"/>
          <ac:spMkLst>
            <pc:docMk/>
            <pc:sldMk cId="2881587120" sldId="414"/>
            <ac:spMk id="6" creationId="{6548283F-A3DB-74A5-7EE4-D065288B6A4A}"/>
          </ac:spMkLst>
        </pc:spChg>
      </pc:sldChg>
      <pc:sldChg chg="modSp mod">
        <pc:chgData name="Tafel,Sarah Hailey" userId="e2260987-b246-4abf-9143-14647b327b11" providerId="ADAL" clId="{436CB591-6967-4207-BB32-970C49AA314B}" dt="2024-09-19T17:58:37.220" v="19" actId="1076"/>
        <pc:sldMkLst>
          <pc:docMk/>
          <pc:sldMk cId="2596724920" sldId="417"/>
        </pc:sldMkLst>
        <pc:spChg chg="mod">
          <ac:chgData name="Tafel,Sarah Hailey" userId="e2260987-b246-4abf-9143-14647b327b11" providerId="ADAL" clId="{436CB591-6967-4207-BB32-970C49AA314B}" dt="2024-09-19T17:58:37.220" v="19" actId="1076"/>
          <ac:spMkLst>
            <pc:docMk/>
            <pc:sldMk cId="2596724920" sldId="417"/>
            <ac:spMk id="3" creationId="{AEFDD6BD-21DA-9075-0E10-E92F3C6EEB66}"/>
          </ac:spMkLst>
        </pc:spChg>
      </pc:sldChg>
      <pc:sldChg chg="modSp mod">
        <pc:chgData name="Tafel,Sarah Hailey" userId="e2260987-b246-4abf-9143-14647b327b11" providerId="ADAL" clId="{436CB591-6967-4207-BB32-970C49AA314B}" dt="2024-09-19T17:59:08.541" v="22" actId="1076"/>
        <pc:sldMkLst>
          <pc:docMk/>
          <pc:sldMk cId="3444523878" sldId="418"/>
        </pc:sldMkLst>
        <pc:spChg chg="mod">
          <ac:chgData name="Tafel,Sarah Hailey" userId="e2260987-b246-4abf-9143-14647b327b11" providerId="ADAL" clId="{436CB591-6967-4207-BB32-970C49AA314B}" dt="2024-09-19T17:59:08.541" v="22" actId="1076"/>
          <ac:spMkLst>
            <pc:docMk/>
            <pc:sldMk cId="3444523878" sldId="418"/>
            <ac:spMk id="3" creationId="{AEFDD6BD-21DA-9075-0E10-E92F3C6EEB66}"/>
          </ac:spMkLst>
        </pc:spChg>
        <pc:spChg chg="mod">
          <ac:chgData name="Tafel,Sarah Hailey" userId="e2260987-b246-4abf-9143-14647b327b11" providerId="ADAL" clId="{436CB591-6967-4207-BB32-970C49AA314B}" dt="2024-09-19T17:58:58.044" v="20" actId="1076"/>
          <ac:spMkLst>
            <pc:docMk/>
            <pc:sldMk cId="3444523878" sldId="418"/>
            <ac:spMk id="6" creationId="{6548283F-A3DB-74A5-7EE4-D065288B6A4A}"/>
          </ac:spMkLst>
        </pc:spChg>
      </pc:sldChg>
      <pc:sldChg chg="modSp mod">
        <pc:chgData name="Tafel,Sarah Hailey" userId="e2260987-b246-4abf-9143-14647b327b11" providerId="ADAL" clId="{436CB591-6967-4207-BB32-970C49AA314B}" dt="2024-09-19T17:59:46.294" v="30" actId="1076"/>
        <pc:sldMkLst>
          <pc:docMk/>
          <pc:sldMk cId="1878121373" sldId="419"/>
        </pc:sldMkLst>
        <pc:spChg chg="mod">
          <ac:chgData name="Tafel,Sarah Hailey" userId="e2260987-b246-4abf-9143-14647b327b11" providerId="ADAL" clId="{436CB591-6967-4207-BB32-970C49AA314B}" dt="2024-09-19T17:59:40.069" v="29" actId="1076"/>
          <ac:spMkLst>
            <pc:docMk/>
            <pc:sldMk cId="1878121373" sldId="419"/>
            <ac:spMk id="8" creationId="{0714B149-658D-8C66-FE60-1E926463C6AF}"/>
          </ac:spMkLst>
        </pc:spChg>
        <pc:spChg chg="mod">
          <ac:chgData name="Tafel,Sarah Hailey" userId="e2260987-b246-4abf-9143-14647b327b11" providerId="ADAL" clId="{436CB591-6967-4207-BB32-970C49AA314B}" dt="2024-09-19T17:59:46.294" v="30" actId="1076"/>
          <ac:spMkLst>
            <pc:docMk/>
            <pc:sldMk cId="1878121373" sldId="419"/>
            <ac:spMk id="12" creationId="{F728AE96-0343-7BCD-1F14-5CE4356947EC}"/>
          </ac:spMkLst>
        </pc:spChg>
        <pc:picChg chg="mod">
          <ac:chgData name="Tafel,Sarah Hailey" userId="e2260987-b246-4abf-9143-14647b327b11" providerId="ADAL" clId="{436CB591-6967-4207-BB32-970C49AA314B}" dt="2024-09-19T17:59:30.678" v="26" actId="1076"/>
          <ac:picMkLst>
            <pc:docMk/>
            <pc:sldMk cId="1878121373" sldId="419"/>
            <ac:picMk id="7" creationId="{27546384-69C6-C604-C323-5CE030F6D6AA}"/>
          </ac:picMkLst>
        </pc:picChg>
      </pc:sldChg>
      <pc:sldChg chg="modSp mod">
        <pc:chgData name="Tafel,Sarah Hailey" userId="e2260987-b246-4abf-9143-14647b327b11" providerId="ADAL" clId="{436CB591-6967-4207-BB32-970C49AA314B}" dt="2024-09-19T17:57:45.764" v="5" actId="1076"/>
        <pc:sldMkLst>
          <pc:docMk/>
          <pc:sldMk cId="1824944141" sldId="420"/>
        </pc:sldMkLst>
        <pc:spChg chg="mod">
          <ac:chgData name="Tafel,Sarah Hailey" userId="e2260987-b246-4abf-9143-14647b327b11" providerId="ADAL" clId="{436CB591-6967-4207-BB32-970C49AA314B}" dt="2024-09-19T17:57:45.764" v="5" actId="1076"/>
          <ac:spMkLst>
            <pc:docMk/>
            <pc:sldMk cId="1824944141" sldId="420"/>
            <ac:spMk id="6" creationId="{15BC4B0A-BAE4-9080-F49C-23287F700ECC}"/>
          </ac:spMkLst>
        </pc:spChg>
      </pc:sldChg>
      <pc:sldChg chg="add">
        <pc:chgData name="Tafel,Sarah Hailey" userId="e2260987-b246-4abf-9143-14647b327b11" providerId="ADAL" clId="{436CB591-6967-4207-BB32-970C49AA314B}" dt="2024-09-19T18:00:56.603" v="36"/>
        <pc:sldMkLst>
          <pc:docMk/>
          <pc:sldMk cId="1571461319" sldId="422"/>
        </pc:sldMkLst>
      </pc:sldChg>
      <pc:sldChg chg="add">
        <pc:chgData name="Tafel,Sarah Hailey" userId="e2260987-b246-4abf-9143-14647b327b11" providerId="ADAL" clId="{436CB591-6967-4207-BB32-970C49AA314B}" dt="2024-09-19T18:00:56.603" v="36"/>
        <pc:sldMkLst>
          <pc:docMk/>
          <pc:sldMk cId="220954960" sldId="423"/>
        </pc:sldMkLst>
      </pc:sldChg>
      <pc:sldChg chg="add">
        <pc:chgData name="Tafel,Sarah Hailey" userId="e2260987-b246-4abf-9143-14647b327b11" providerId="ADAL" clId="{436CB591-6967-4207-BB32-970C49AA314B}" dt="2024-09-19T18:00:56.603" v="36"/>
        <pc:sldMkLst>
          <pc:docMk/>
          <pc:sldMk cId="2030723450" sldId="424"/>
        </pc:sldMkLst>
      </pc:sldChg>
      <pc:sldChg chg="add">
        <pc:chgData name="Tafel,Sarah Hailey" userId="e2260987-b246-4abf-9143-14647b327b11" providerId="ADAL" clId="{436CB591-6967-4207-BB32-970C49AA314B}" dt="2024-09-19T18:00:56.603" v="36"/>
        <pc:sldMkLst>
          <pc:docMk/>
          <pc:sldMk cId="2323800687" sldId="425"/>
        </pc:sldMkLst>
      </pc:sldChg>
      <pc:sldChg chg="add">
        <pc:chgData name="Tafel,Sarah Hailey" userId="e2260987-b246-4abf-9143-14647b327b11" providerId="ADAL" clId="{436CB591-6967-4207-BB32-970C49AA314B}" dt="2024-09-19T18:00:56.603" v="36"/>
        <pc:sldMkLst>
          <pc:docMk/>
          <pc:sldMk cId="461127400" sldId="426"/>
        </pc:sldMkLst>
      </pc:sldChg>
      <pc:sldChg chg="add">
        <pc:chgData name="Tafel,Sarah Hailey" userId="e2260987-b246-4abf-9143-14647b327b11" providerId="ADAL" clId="{436CB591-6967-4207-BB32-970C49AA314B}" dt="2024-09-19T18:00:56.603" v="36"/>
        <pc:sldMkLst>
          <pc:docMk/>
          <pc:sldMk cId="517412945" sldId="427"/>
        </pc:sldMkLst>
      </pc:sldChg>
      <pc:sldChg chg="add del">
        <pc:chgData name="Tafel,Sarah Hailey" userId="e2260987-b246-4abf-9143-14647b327b11" providerId="ADAL" clId="{436CB591-6967-4207-BB32-970C49AA314B}" dt="2024-09-19T18:01:01.260" v="38" actId="47"/>
        <pc:sldMkLst>
          <pc:docMk/>
          <pc:sldMk cId="3341565517" sldId="428"/>
        </pc:sldMkLst>
      </pc:sldChg>
      <pc:sldChg chg="add del">
        <pc:chgData name="Tafel,Sarah Hailey" userId="e2260987-b246-4abf-9143-14647b327b11" providerId="ADAL" clId="{436CB591-6967-4207-BB32-970C49AA314B}" dt="2024-09-19T18:01:00.046" v="37" actId="47"/>
        <pc:sldMkLst>
          <pc:docMk/>
          <pc:sldMk cId="3192472699" sldId="429"/>
        </pc:sldMkLst>
      </pc:sldChg>
    </pc:docChg>
  </pc:docChgLst>
</pc:chgInfo>
</file>

<file path=ppt/comments/modernComment_176_11E78A4A.xml><?xml version="1.0" encoding="utf-8"?>
<p188:cmLst xmlns:a="http://schemas.openxmlformats.org/drawingml/2006/main" xmlns:r="http://schemas.openxmlformats.org/officeDocument/2006/relationships" xmlns:p188="http://schemas.microsoft.com/office/powerpoint/2018/8/main">
  <p188:cm id="{7C643C67-5152-4573-80E9-5C9EE683CCDA}" authorId="{1369ED57-8B4B-0681-1708-0C3902FC84BF}" status="resolved" created="2024-09-23T13:44:50.313" complete="100000">
    <pc:sldMkLst xmlns:pc="http://schemas.microsoft.com/office/powerpoint/2013/main/command">
      <pc:docMk/>
      <pc:sldMk cId="300386890" sldId="374"/>
    </pc:sldMkLst>
    <p188:txBody>
      <a:bodyPr/>
      <a:lstStyle/>
      <a:p>
        <a:r>
          <a:rPr lang="en-US"/>
          <a:t>[@Tafel,Sarah Hailey] probably need to add a funding acknowledgement slide. I will provide the text for this.</a:t>
        </a:r>
      </a:p>
    </p188:txBody>
  </p188:cm>
</p188:cmLst>
</file>

<file path=ppt/comments/modernComment_19B_3B713479.xml><?xml version="1.0" encoding="utf-8"?>
<p188:cmLst xmlns:a="http://schemas.openxmlformats.org/drawingml/2006/main" xmlns:r="http://schemas.openxmlformats.org/officeDocument/2006/relationships" xmlns:p188="http://schemas.microsoft.com/office/powerpoint/2018/8/main">
  <p188:cm id="{15851DB1-F14B-4DD5-B317-28BE0AFECD38}" authorId="{1369ED57-8B4B-0681-1708-0C3902FC84BF}" created="2024-09-23T13:33:34.354">
    <pc:sldMkLst xmlns:pc="http://schemas.microsoft.com/office/powerpoint/2013/main/command">
      <pc:docMk/>
      <pc:sldMk cId="997274745" sldId="411"/>
    </pc:sldMkLst>
    <p188:txBody>
      <a:bodyPr/>
      <a:lstStyle/>
      <a:p>
        <a:r>
          <a:rPr lang="en-US"/>
          <a:t>[@Tafel,Sarah Hailey] this initially indicated that cottony cushion scale was eliminated from California. This is not true as the pest is now widespread throughout the U.S. Biological control rarely, if ever eliminates a pest but may manage a pest.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C9B85-F5D7-4CF9-A083-4C30636F2B1E}"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78670-42CB-4BAD-B1F9-EF5F49B0C6F5}" type="slidenum">
              <a:rPr lang="en-US" smtClean="0"/>
              <a:t>‹#›</a:t>
            </a:fld>
            <a:endParaRPr lang="en-US"/>
          </a:p>
        </p:txBody>
      </p:sp>
    </p:spTree>
    <p:extLst>
      <p:ext uri="{BB962C8B-B14F-4D97-AF65-F5344CB8AC3E}">
        <p14:creationId xmlns:p14="http://schemas.microsoft.com/office/powerpoint/2010/main" val="187169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ortal.ct.gov/caes/fact-sheets/entomology/approaches-to-the-biological-control-of-insect-pests#:~:text=There%20are%20three%20primary%20methods,a%20seasonal%20basis%20or%20inundativel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Biological control is used in entomology and nematology research quite often to use beneficial organism populations as a natural enemy to manage and limit insect pest populations. A natural enemy can be a predator, a parasite or parasitoid, or a pathogen. It is often used in conjunction with other management/control strategies withing integrated pest management (IPM).</a:t>
            </a:r>
          </a:p>
          <a:p>
            <a:endParaRPr lang="en-US" dirty="0"/>
          </a:p>
          <a:p>
            <a:r>
              <a:rPr lang="en-US" dirty="0"/>
              <a:t>The three types of biological control are classical, conservation, and augmentation. They can be used in different settings such as a greenhouse, a farm, or within a backyard. Years of extensive research would need to be put into the process of deciding on if a selected organism to use as a biological control agent is the proper and safe choice for the target pest. </a:t>
            </a:r>
          </a:p>
          <a:p>
            <a:endParaRPr lang="en-US" dirty="0"/>
          </a:p>
          <a:p>
            <a:r>
              <a:rPr lang="en-US" dirty="0"/>
              <a:t>Biological control can be used for weeds, plant diseases in addition to insects.</a:t>
            </a:r>
          </a:p>
          <a:p>
            <a:endParaRPr lang="en-US" dirty="0"/>
          </a:p>
          <a:p>
            <a:r>
              <a:rPr lang="en-US" b="1" u="sng" dirty="0"/>
              <a:t>References:</a:t>
            </a:r>
            <a:endParaRPr lang="en-US" b="0" u="none" dirty="0"/>
          </a:p>
          <a:p>
            <a:endParaRPr lang="en-US" b="0" u="none" dirty="0"/>
          </a:p>
          <a:p>
            <a:r>
              <a:rPr lang="en-US" b="0" u="none" dirty="0"/>
              <a:t>Stoner, K. 2024. Approaches to the Biological Control of Insect Pests. Connecticut State: The Connecticut Agricultural Experiment Station. Connecticut’s Official State Website.</a:t>
            </a:r>
            <a:r>
              <a:rPr lang="en-US" dirty="0">
                <a:hlinkClick r:id="rId3"/>
              </a:rPr>
              <a:t> </a:t>
            </a:r>
            <a:r>
              <a:rPr lang="en-US" dirty="0"/>
              <a:t>https://portal.ct.gov/caes/fact-sheets/entomology/approaches-to-the-biological-control-of-insect-pests#:~:text=There%20are%20three%20primary%20methods,a%20seasonal%20basis%20or%20inundatively.</a:t>
            </a:r>
          </a:p>
          <a:p>
            <a:endParaRPr lang="en-US" b="0" u="none" dirty="0"/>
          </a:p>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6503-91FF-2244-BDA7-1435BE62B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29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Augmentation biocontrol is the release of natural enemies in multiple applications. It is often used as an additional source of providing more natural enemies in an area, however the goal is not for them to become established. High numbers of natural enemies are usually released. There are two approaches of augmentation biocontrol, one being </a:t>
            </a:r>
            <a:r>
              <a:rPr lang="en-US" dirty="0" err="1"/>
              <a:t>inundative</a:t>
            </a:r>
            <a:r>
              <a:rPr lang="en-US" dirty="0"/>
              <a:t> and the other is inoculative. </a:t>
            </a:r>
          </a:p>
          <a:p>
            <a:endParaRPr lang="en-US" dirty="0"/>
          </a:p>
          <a:p>
            <a:r>
              <a:rPr lang="en-US" dirty="0"/>
              <a:t>An example of a parasitoid wasp that is often released as an augmentation biocontrol agent is the species </a:t>
            </a:r>
            <a:r>
              <a:rPr lang="en-US" i="1" dirty="0" err="1"/>
              <a:t>Trichogramma</a:t>
            </a:r>
            <a:r>
              <a:rPr lang="en-US" i="1" dirty="0"/>
              <a:t> </a:t>
            </a:r>
            <a:r>
              <a:rPr lang="en-US" i="1" dirty="0" err="1"/>
              <a:t>ostriniae</a:t>
            </a:r>
            <a:r>
              <a:rPr lang="en-US" i="1" dirty="0"/>
              <a:t>.</a:t>
            </a:r>
            <a:r>
              <a:rPr lang="en-US" i="0" dirty="0"/>
              <a:t> In this picture, the female is laying her eggs inside the egg of a pest.</a:t>
            </a:r>
            <a:endParaRPr lang="en-US" dirty="0"/>
          </a:p>
        </p:txBody>
      </p:sp>
      <p:sp>
        <p:nvSpPr>
          <p:cNvPr id="4" name="Slide Number Placeholder 3"/>
          <p:cNvSpPr>
            <a:spLocks noGrp="1"/>
          </p:cNvSpPr>
          <p:nvPr>
            <p:ph type="sldNum" sz="quarter" idx="5"/>
          </p:nvPr>
        </p:nvSpPr>
        <p:spPr/>
        <p:txBody>
          <a:bodyPr/>
          <a:lstStyle/>
          <a:p>
            <a:fld id="{34478670-42CB-4BAD-B1F9-EF5F49B0C6F5}" type="slidenum">
              <a:rPr lang="en-US" smtClean="0"/>
              <a:t>11</a:t>
            </a:fld>
            <a:endParaRPr lang="en-US"/>
          </a:p>
        </p:txBody>
      </p:sp>
    </p:spTree>
    <p:extLst>
      <p:ext uri="{BB962C8B-B14F-4D97-AF65-F5344CB8AC3E}">
        <p14:creationId xmlns:p14="http://schemas.microsoft.com/office/powerpoint/2010/main" val="334293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Inoculative approach is one of the two approaches used un augmentation biological control. This approach is used for long-term control, usually throughout the specific growing season for a particular host plant, to mage pest populations. These natural enemies are introduced to environment of the pests in small numbers at an early part of the pest’s life cycle. It is expected for the natural enemy to grow and reproduce beside the pest populations, while providing control throughout the growing season. </a:t>
            </a:r>
          </a:p>
          <a:p>
            <a:endParaRPr lang="en-US" dirty="0"/>
          </a:p>
          <a:p>
            <a:r>
              <a:rPr lang="en-US" dirty="0"/>
              <a:t>The picture shows an example of a species of parasitoid wasp that eats greenhouse whiteflies. This wasp is often used in inoculative control in a greenhouse environment. They are expected to limit the greenhouse whitefly pest population during the duration of the growing season. Periodic releases of the parasitoid wasp are often used.</a:t>
            </a:r>
          </a:p>
          <a:p>
            <a:endParaRPr lang="en-US" dirty="0"/>
          </a:p>
          <a:p>
            <a:r>
              <a:rPr lang="en-US" b="1" u="sng" dirty="0"/>
              <a:t>References:</a:t>
            </a:r>
          </a:p>
          <a:p>
            <a:endParaRPr lang="en-US" b="1" u="sng" dirty="0"/>
          </a:p>
          <a:p>
            <a:r>
              <a:rPr lang="en-US" b="0" u="none" dirty="0"/>
              <a:t>Toscano, K. 2017. Augmentation Biological Control Practices for the Home Landscape. HLA-6446. Oklahoma Cooperative Extension Service. Oklahoma State University. </a:t>
            </a:r>
          </a:p>
          <a:p>
            <a:r>
              <a:rPr lang="en-US" b="0" u="none" dirty="0"/>
              <a:t>https://extension.okstate.edu/fact-sheets/print-publications/hla/augmentation-biological-control-practices-for-the-home-landscape-hla-6446.pdf. </a:t>
            </a:r>
          </a:p>
          <a:p>
            <a:endParaRPr lang="en-US" b="0" u="none" dirty="0"/>
          </a:p>
        </p:txBody>
      </p:sp>
      <p:sp>
        <p:nvSpPr>
          <p:cNvPr id="4" name="Slide Number Placeholder 3"/>
          <p:cNvSpPr>
            <a:spLocks noGrp="1"/>
          </p:cNvSpPr>
          <p:nvPr>
            <p:ph type="sldNum" sz="quarter" idx="5"/>
          </p:nvPr>
        </p:nvSpPr>
        <p:spPr/>
        <p:txBody>
          <a:bodyPr/>
          <a:lstStyle/>
          <a:p>
            <a:fld id="{34478670-42CB-4BAD-B1F9-EF5F49B0C6F5}" type="slidenum">
              <a:rPr lang="en-US" smtClean="0"/>
              <a:t>12</a:t>
            </a:fld>
            <a:endParaRPr lang="en-US"/>
          </a:p>
        </p:txBody>
      </p:sp>
    </p:spTree>
    <p:extLst>
      <p:ext uri="{BB962C8B-B14F-4D97-AF65-F5344CB8AC3E}">
        <p14:creationId xmlns:p14="http://schemas.microsoft.com/office/powerpoint/2010/main" val="222614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Inundative</a:t>
            </a:r>
            <a:r>
              <a:rPr lang="en-US" dirty="0"/>
              <a:t> approach is the second approach used in augmentation biological control. During pest outbreaks, natural enemies can be released in large numbers that will overwhelm pest populations. This approach will provide quick reduction in pest population in that area. This release can often be compared to the release of chemicals to reduce pest populations a lot quicker than classical biological control that would take a longer period to wait for reproductive stages of the biocontrol agents. It is expected that only the released individuals of the biocontrol agents in the </a:t>
            </a:r>
            <a:r>
              <a:rPr lang="en-US" dirty="0" err="1"/>
              <a:t>inundative</a:t>
            </a:r>
            <a:r>
              <a:rPr lang="en-US" dirty="0"/>
              <a:t> approach to manage pest populations, not their offspring. </a:t>
            </a:r>
          </a:p>
          <a:p>
            <a:endParaRPr lang="en-US" dirty="0"/>
          </a:p>
          <a:p>
            <a:r>
              <a:rPr lang="en-US" dirty="0"/>
              <a:t>Green lacewings are an example shown in the picture on the right. They are often used in </a:t>
            </a:r>
            <a:r>
              <a:rPr lang="en-US" dirty="0" err="1"/>
              <a:t>inundative</a:t>
            </a:r>
            <a:r>
              <a:rPr lang="en-US" dirty="0"/>
              <a:t> biological control. They can be released in numbers of 5,000 to 200,000 per acre per week based off pest infestation levels (Shelton, no date). The goal with the high numbers of individuals during the release is to get a quicker reduction of the pest population during period of infestation. </a:t>
            </a:r>
          </a:p>
          <a:p>
            <a:endParaRPr lang="en-US" dirty="0"/>
          </a:p>
          <a:p>
            <a:r>
              <a:rPr lang="en-US" b="1" u="sng"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Shelton, A. No date. What is biological Control. College of Agriculture and Life Sciences. Cornell University. https://biocontrol.entomology.cornell.edu/what.php. </a:t>
            </a:r>
          </a:p>
          <a:p>
            <a:endParaRPr lang="en-US" b="1" u="sng" dirty="0"/>
          </a:p>
          <a:p>
            <a:r>
              <a:rPr lang="en-US" b="0" u="none" dirty="0"/>
              <a:t>Toscano, K. 2017. Augmentation Biological Control Practices for the Home Landscape. HLA-6446. Oklahoma Cooperative Extension Service. Oklahoma State University. </a:t>
            </a:r>
          </a:p>
          <a:p>
            <a:r>
              <a:rPr lang="en-US" b="0" u="none" dirty="0"/>
              <a:t>https://extension.okstate.edu/fact-sheets/print-publications/hla/augmentation-biological-control-practices-for-the-home-landscape-hla-6446.pdf. </a:t>
            </a:r>
          </a:p>
          <a:p>
            <a:endParaRPr lang="en-US" b="0" u="none" dirty="0"/>
          </a:p>
          <a:p>
            <a:endParaRPr lang="en-US" b="0" u="none" dirty="0"/>
          </a:p>
        </p:txBody>
      </p:sp>
      <p:sp>
        <p:nvSpPr>
          <p:cNvPr id="4" name="Slide Number Placeholder 3"/>
          <p:cNvSpPr>
            <a:spLocks noGrp="1"/>
          </p:cNvSpPr>
          <p:nvPr>
            <p:ph type="sldNum" sz="quarter" idx="5"/>
          </p:nvPr>
        </p:nvSpPr>
        <p:spPr/>
        <p:txBody>
          <a:bodyPr/>
          <a:lstStyle/>
          <a:p>
            <a:fld id="{34478670-42CB-4BAD-B1F9-EF5F49B0C6F5}" type="slidenum">
              <a:rPr lang="en-US" smtClean="0"/>
              <a:t>13</a:t>
            </a:fld>
            <a:endParaRPr lang="en-US"/>
          </a:p>
        </p:txBody>
      </p:sp>
    </p:spTree>
    <p:extLst>
      <p:ext uri="{BB962C8B-B14F-4D97-AF65-F5344CB8AC3E}">
        <p14:creationId xmlns:p14="http://schemas.microsoft.com/office/powerpoint/2010/main" val="269707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UF/IFAS faculty is responsible for reporting diseases, insects, weeds, nematodes, or any other invasive species to the Florida Department Agriculture and Consumer Services, Division of Plant Industry (FDACS, DPI). Reporting this information is essential to protect Florida agriculture, communities and natural areas.</a:t>
            </a:r>
          </a:p>
          <a:p>
            <a:endParaRPr lang="en-US"/>
          </a:p>
          <a:p>
            <a:r>
              <a:rPr lang="en-US"/>
              <a:t>Local county extension agents can assist in identifying plant pest or assist in submitting a pest sample to the correct department or agency for identification. Attached is a link to find the closest extension agent near you.</a:t>
            </a:r>
          </a:p>
          <a:p>
            <a:endParaRPr lang="en-US"/>
          </a:p>
          <a:p>
            <a:r>
              <a:rPr lang="en-US"/>
              <a:t>If you need a insect identified, Dr. Lyle Buss at is the director of the Insect ID Lab at the University of Florida. The link attached will direct you to the insect ID Lab for further instructions for contact, questions, and submission forms.</a:t>
            </a:r>
          </a:p>
          <a:p>
            <a:endParaRPr lang="en-US"/>
          </a:p>
          <a:p>
            <a:r>
              <a:rPr lang="en-US"/>
              <a:t>If a diseased plant needs identification, the link to the UF/IFAS Plant Diagnostic Center run by Dr. Carrie Harmon is attached to assist in reporting and identifying the correct pest.</a:t>
            </a:r>
          </a:p>
          <a:p>
            <a:endParaRPr lang="en-US"/>
          </a:p>
          <a:p>
            <a:r>
              <a:rPr lang="en-US"/>
              <a:t>The diagnosticians and identifiers in each area will also provide management strategies for the pest identified to help eliminate the damage caused on the plants. If an invasive pest is found, they will send it FDACS, DPI for further testing.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513FC81F-418C-49B8-B5F0-7AFF2FB5CCA1}" type="slidenum">
              <a:rPr lang="en-US" smtClean="0"/>
              <a:t>14</a:t>
            </a:fld>
            <a:endParaRPr lang="en-US"/>
          </a:p>
        </p:txBody>
      </p:sp>
    </p:spTree>
    <p:extLst>
      <p:ext uri="{BB962C8B-B14F-4D97-AF65-F5344CB8AC3E}">
        <p14:creationId xmlns:p14="http://schemas.microsoft.com/office/powerpoint/2010/main" val="138893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Florida Department of Agriculture and Consumer Services: Division of Plant Industry is a regulatory agency that detects, intercepts, and controls Florida’s native and commercially grown plants. Announcing the establishment of new invasive species can affect Florida’s agricultural producers and trade of agricultural products. </a:t>
            </a:r>
          </a:p>
          <a:p>
            <a:endParaRPr lang="en-US"/>
          </a:p>
          <a:p>
            <a:r>
              <a:rPr lang="en-US"/>
              <a:t>FDACS, DPI provides online submission forms to fill out and send into the agency for proper identification. Additionally, DPI provides useful videos of how to properly handle the specimens before shipping them for identification </a:t>
            </a:r>
          </a:p>
          <a:p>
            <a:endParaRPr lang="en-US"/>
          </a:p>
          <a:p>
            <a:endParaRPr lang="en-US"/>
          </a:p>
        </p:txBody>
      </p:sp>
      <p:sp>
        <p:nvSpPr>
          <p:cNvPr id="4" name="Slide Number Placeholder 3"/>
          <p:cNvSpPr>
            <a:spLocks noGrp="1"/>
          </p:cNvSpPr>
          <p:nvPr>
            <p:ph type="sldNum" sz="quarter" idx="5"/>
          </p:nvPr>
        </p:nvSpPr>
        <p:spPr/>
        <p:txBody>
          <a:bodyPr/>
          <a:lstStyle/>
          <a:p>
            <a:fld id="{513FC81F-418C-49B8-B5F0-7AFF2FB5CCA1}" type="slidenum">
              <a:rPr lang="en-US" smtClean="0"/>
              <a:t>15</a:t>
            </a:fld>
            <a:endParaRPr lang="en-US"/>
          </a:p>
        </p:txBody>
      </p:sp>
    </p:spTree>
    <p:extLst>
      <p:ext uri="{BB962C8B-B14F-4D97-AF65-F5344CB8AC3E}">
        <p14:creationId xmlns:p14="http://schemas.microsoft.com/office/powerpoint/2010/main" val="202408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DPI contacts provided will assist in determining the next steps if the pest found is of regulatory concern. Additionally, FDACS, DPI has a hotline with both a phone number and email for questions and concerns. </a:t>
            </a:r>
          </a:p>
          <a:p>
            <a:endParaRPr lang="en-US"/>
          </a:p>
        </p:txBody>
      </p:sp>
      <p:sp>
        <p:nvSpPr>
          <p:cNvPr id="4" name="Slide Number Placeholder 3"/>
          <p:cNvSpPr>
            <a:spLocks noGrp="1"/>
          </p:cNvSpPr>
          <p:nvPr>
            <p:ph type="sldNum" sz="quarter" idx="5"/>
          </p:nvPr>
        </p:nvSpPr>
        <p:spPr/>
        <p:txBody>
          <a:bodyPr/>
          <a:lstStyle/>
          <a:p>
            <a:fld id="{513FC81F-418C-49B8-B5F0-7AFF2FB5CCA1}" type="slidenum">
              <a:rPr lang="en-US" smtClean="0"/>
              <a:t>16</a:t>
            </a:fld>
            <a:endParaRPr lang="en-US"/>
          </a:p>
        </p:txBody>
      </p:sp>
    </p:spTree>
    <p:extLst>
      <p:ext uri="{BB962C8B-B14F-4D97-AF65-F5344CB8AC3E}">
        <p14:creationId xmlns:p14="http://schemas.microsoft.com/office/powerpoint/2010/main" val="464706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DDIS system connects the UF/IFAS faculty mentioned before to provide quick and accurate identification throughout Florida. This reporting collaboration tool enhances screening, early detection, monitoring, pest mapping, and rapid communication to protect agriculture. The site provides training, media of pest, equipment, and diagnostic labs in Florida. </a:t>
            </a:r>
          </a:p>
          <a:p>
            <a:endParaRPr lang="en-US"/>
          </a:p>
        </p:txBody>
      </p:sp>
      <p:sp>
        <p:nvSpPr>
          <p:cNvPr id="4" name="Slide Number Placeholder 3"/>
          <p:cNvSpPr>
            <a:spLocks noGrp="1"/>
          </p:cNvSpPr>
          <p:nvPr>
            <p:ph type="sldNum" sz="quarter" idx="5"/>
          </p:nvPr>
        </p:nvSpPr>
        <p:spPr/>
        <p:txBody>
          <a:bodyPr/>
          <a:lstStyle/>
          <a:p>
            <a:fld id="{513FC81F-418C-49B8-B5F0-7AFF2FB5CCA1}" type="slidenum">
              <a:rPr lang="en-US" smtClean="0"/>
              <a:t>17</a:t>
            </a:fld>
            <a:endParaRPr lang="en-US"/>
          </a:p>
        </p:txBody>
      </p:sp>
    </p:spTree>
    <p:extLst>
      <p:ext uri="{BB962C8B-B14F-4D97-AF65-F5344CB8AC3E}">
        <p14:creationId xmlns:p14="http://schemas.microsoft.com/office/powerpoint/2010/main" val="158996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78670-42CB-4BAD-B1F9-EF5F49B0C6F5}" type="slidenum">
              <a:rPr lang="en-US" smtClean="0"/>
              <a:t>22</a:t>
            </a:fld>
            <a:endParaRPr lang="en-US"/>
          </a:p>
        </p:txBody>
      </p:sp>
    </p:spTree>
    <p:extLst>
      <p:ext uri="{BB962C8B-B14F-4D97-AF65-F5344CB8AC3E}">
        <p14:creationId xmlns:p14="http://schemas.microsoft.com/office/powerpoint/2010/main" val="407508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Predators are natural enemies or biocontrol agents that eat the target pests. Predatory insects kill their target pests quickly. They can often have morphological characteristics of mandibles and chewing mouthparts. Some of these orders have larvae, or immatures, that are predatory and will eat the target pests as well. This is often seen in the Order Diptera, with the fly larvae having mandibles that can tear and eat the pest. </a:t>
            </a:r>
          </a:p>
          <a:p>
            <a:endParaRPr lang="en-US" dirty="0"/>
          </a:p>
          <a:p>
            <a:r>
              <a:rPr lang="en-US" dirty="0"/>
              <a:t>The top image is an example of the Club tail dragonfly, which is in the Order Odonata. It is a predator to smaller insect pests such as flies and mosquitoes.</a:t>
            </a:r>
          </a:p>
          <a:p>
            <a:endParaRPr lang="en-US" dirty="0"/>
          </a:p>
          <a:p>
            <a:r>
              <a:rPr lang="en-US" dirty="0"/>
              <a:t>The Syrphid fly larvae (hoverfly larvae) in the order of Diptera, will attack aphids feeding on plants. Making areas more suitable for hoverfly adults to stay in the area and reproduce will allow for more of their larvae to become natural enemies in crop or garden areas, so that they can manage pest populations. They also can eat mites, mealybugs, leafhoppers, and thrips.</a:t>
            </a:r>
          </a:p>
          <a:p>
            <a:endParaRPr lang="en-US" dirty="0"/>
          </a:p>
          <a:p>
            <a:endParaRPr lang="en-US" b="1" u="sng" dirty="0"/>
          </a:p>
          <a:p>
            <a:r>
              <a:rPr lang="en-US" b="1" u="sng" dirty="0"/>
              <a:t>References:</a:t>
            </a:r>
          </a:p>
          <a:p>
            <a:r>
              <a:rPr lang="en-US" b="0" u="none" dirty="0"/>
              <a:t>Komondy, L. 2022. Hover Fly. New York State Integrated Pest Management. Department of Entomology, College of Agriculture and Life Sciences. Cornell University. https://cals.cornell.edu/new-york-state-integrated-pest-management/outreach-education/fact-sheets/hover-fly-biocontrol-fact-sheet#:~:text=Because%20many%20syrphid%20larvae%20are,2008). </a:t>
            </a:r>
          </a:p>
        </p:txBody>
      </p:sp>
      <p:sp>
        <p:nvSpPr>
          <p:cNvPr id="4" name="Slide Number Placeholder 3"/>
          <p:cNvSpPr>
            <a:spLocks noGrp="1"/>
          </p:cNvSpPr>
          <p:nvPr>
            <p:ph type="sldNum" sz="quarter" idx="5"/>
          </p:nvPr>
        </p:nvSpPr>
        <p:spPr/>
        <p:txBody>
          <a:bodyPr/>
          <a:lstStyle/>
          <a:p>
            <a:fld id="{34478670-42CB-4BAD-B1F9-EF5F49B0C6F5}" type="slidenum">
              <a:rPr lang="en-US" smtClean="0"/>
              <a:t>3</a:t>
            </a:fld>
            <a:endParaRPr lang="en-US"/>
          </a:p>
        </p:txBody>
      </p:sp>
    </p:spTree>
    <p:extLst>
      <p:ext uri="{BB962C8B-B14F-4D97-AF65-F5344CB8AC3E}">
        <p14:creationId xmlns:p14="http://schemas.microsoft.com/office/powerpoint/2010/main" val="129309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more examples of predatory insects. </a:t>
            </a:r>
          </a:p>
          <a:p>
            <a:endParaRPr lang="en-US" dirty="0"/>
          </a:p>
          <a:p>
            <a:r>
              <a:rPr lang="en-US" dirty="0"/>
              <a:t>The first example is from the order of </a:t>
            </a:r>
            <a:r>
              <a:rPr lang="en-US" dirty="0" err="1"/>
              <a:t>Neuroptera</a:t>
            </a:r>
            <a:r>
              <a:rPr lang="en-US" dirty="0"/>
              <a:t>. This lacewing larvae is a predator to aphids. Therefore, they provide control of the aphid colony through eating the aphids feeding on the plant host.</a:t>
            </a:r>
          </a:p>
          <a:p>
            <a:endParaRPr lang="en-US" dirty="0"/>
          </a:p>
          <a:p>
            <a:r>
              <a:rPr lang="en-US" dirty="0"/>
              <a:t>The second example is a predatory stink bug. It often preys on plant-damaging bugs, caterpillars, as well as beetles.</a:t>
            </a:r>
          </a:p>
          <a:p>
            <a:endParaRPr lang="en-US" dirty="0"/>
          </a:p>
          <a:p>
            <a:r>
              <a:rPr lang="en-US" dirty="0"/>
              <a:t>The third example is a ground beetle that feeds on crop pests like cutworms and lawn pests like smaller mole crickets. </a:t>
            </a:r>
          </a:p>
        </p:txBody>
      </p:sp>
      <p:sp>
        <p:nvSpPr>
          <p:cNvPr id="4" name="Slide Number Placeholder 3"/>
          <p:cNvSpPr>
            <a:spLocks noGrp="1"/>
          </p:cNvSpPr>
          <p:nvPr>
            <p:ph type="sldNum" sz="quarter" idx="5"/>
          </p:nvPr>
        </p:nvSpPr>
        <p:spPr/>
        <p:txBody>
          <a:bodyPr/>
          <a:lstStyle/>
          <a:p>
            <a:fld id="{34478670-42CB-4BAD-B1F9-EF5F49B0C6F5}" type="slidenum">
              <a:rPr lang="en-US" smtClean="0"/>
              <a:t>4</a:t>
            </a:fld>
            <a:endParaRPr lang="en-US"/>
          </a:p>
        </p:txBody>
      </p:sp>
    </p:spTree>
    <p:extLst>
      <p:ext uri="{BB962C8B-B14F-4D97-AF65-F5344CB8AC3E}">
        <p14:creationId xmlns:p14="http://schemas.microsoft.com/office/powerpoint/2010/main" val="406736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Parasitoids are natural enemies that feed on pest slowly. They eventually die over time as the parasitoid feeds. </a:t>
            </a:r>
          </a:p>
          <a:p>
            <a:endParaRPr lang="en-US" dirty="0"/>
          </a:p>
          <a:p>
            <a:r>
              <a:rPr lang="en-US" dirty="0"/>
              <a:t>An example shown in the picture are entomopathogenic nematodes. This species have been used within biological control of mole crickets, a common turf grass pest here in Florida. </a:t>
            </a:r>
          </a:p>
          <a:p>
            <a:endParaRPr lang="en-US" dirty="0"/>
          </a:p>
          <a:p>
            <a:r>
              <a:rPr lang="en-US" dirty="0"/>
              <a:t>Some other orders that have parasitoids are within Diptera and Hymenoptera.</a:t>
            </a:r>
          </a:p>
        </p:txBody>
      </p:sp>
      <p:sp>
        <p:nvSpPr>
          <p:cNvPr id="4" name="Slide Number Placeholder 3"/>
          <p:cNvSpPr>
            <a:spLocks noGrp="1"/>
          </p:cNvSpPr>
          <p:nvPr>
            <p:ph type="sldNum" sz="quarter" idx="5"/>
          </p:nvPr>
        </p:nvSpPr>
        <p:spPr/>
        <p:txBody>
          <a:bodyPr/>
          <a:lstStyle/>
          <a:p>
            <a:fld id="{34478670-42CB-4BAD-B1F9-EF5F49B0C6F5}" type="slidenum">
              <a:rPr lang="en-US" smtClean="0"/>
              <a:t>5</a:t>
            </a:fld>
            <a:endParaRPr lang="en-US"/>
          </a:p>
        </p:txBody>
      </p:sp>
    </p:spTree>
    <p:extLst>
      <p:ext uri="{BB962C8B-B14F-4D97-AF65-F5344CB8AC3E}">
        <p14:creationId xmlns:p14="http://schemas.microsoft.com/office/powerpoint/2010/main" val="413968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tachinid fly is within the order of Diptera. This fly is a parasitoid of most of the immature life stages (nymphs, caterpillars or larvae, eggs, pupae) of insects such as grasshoppers, moths butterflies, beetles, and some other insects. </a:t>
            </a:r>
          </a:p>
          <a:p>
            <a:endParaRPr lang="en-US" dirty="0"/>
          </a:p>
          <a:p>
            <a:r>
              <a:rPr lang="en-US" dirty="0"/>
              <a:t>The Braconid wasps often parasitize the larvae life stages of their target host insect. An example insect host Braconid wasp would target is the hornworm larvae. The wasp would lay eggs in the hornworm, and the immature life stages of the wasp offspring will emerge to pupate on the outside of the hornworm. </a:t>
            </a:r>
          </a:p>
          <a:p>
            <a:endParaRPr lang="en-US" dirty="0"/>
          </a:p>
          <a:p>
            <a:endParaRPr lang="en-US" dirty="0"/>
          </a:p>
          <a:p>
            <a:r>
              <a:rPr lang="en-US" b="1" u="sng" dirty="0"/>
              <a:t>Reference: </a:t>
            </a:r>
          </a:p>
          <a:p>
            <a:r>
              <a:rPr lang="en-US" b="0" u="none" dirty="0"/>
              <a:t>Raupp, M. Traunfeld, J., Sargent, C. 2023. Tachinid Flies. University of Maryland Extension. University of Maryland. https://extension.umd.edu/resource/tachinid-fly/</a:t>
            </a:r>
          </a:p>
          <a:p>
            <a:endParaRPr lang="en-US" b="0" u="none" dirty="0"/>
          </a:p>
          <a:p>
            <a:endParaRPr lang="en-US" b="0" u="none" dirty="0"/>
          </a:p>
          <a:p>
            <a:endParaRPr lang="en-US" b="0" u="none" dirty="0"/>
          </a:p>
        </p:txBody>
      </p:sp>
      <p:sp>
        <p:nvSpPr>
          <p:cNvPr id="4" name="Slide Number Placeholder 3"/>
          <p:cNvSpPr>
            <a:spLocks noGrp="1"/>
          </p:cNvSpPr>
          <p:nvPr>
            <p:ph type="sldNum" sz="quarter" idx="5"/>
          </p:nvPr>
        </p:nvSpPr>
        <p:spPr/>
        <p:txBody>
          <a:bodyPr/>
          <a:lstStyle/>
          <a:p>
            <a:fld id="{34478670-42CB-4BAD-B1F9-EF5F49B0C6F5}" type="slidenum">
              <a:rPr lang="en-US" smtClean="0"/>
              <a:t>6</a:t>
            </a:fld>
            <a:endParaRPr lang="en-US"/>
          </a:p>
        </p:txBody>
      </p:sp>
    </p:spTree>
    <p:extLst>
      <p:ext uri="{BB962C8B-B14F-4D97-AF65-F5344CB8AC3E}">
        <p14:creationId xmlns:p14="http://schemas.microsoft.com/office/powerpoint/2010/main" val="213403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type of biocontrol agent is the use of pathogens. The types of pathogens that can be used are fungi, bacteria, viruses, and protozoans.</a:t>
            </a:r>
          </a:p>
          <a:p>
            <a:endParaRPr lang="en-US" dirty="0"/>
          </a:p>
          <a:p>
            <a:r>
              <a:rPr lang="en-US" dirty="0"/>
              <a:t>Entomopathogenic fungi can attack some insect pests. An example is </a:t>
            </a:r>
            <a:r>
              <a:rPr lang="en-US" i="1" dirty="0" err="1"/>
              <a:t>Aschersonia</a:t>
            </a:r>
            <a:r>
              <a:rPr lang="en-US" i="1" dirty="0"/>
              <a:t> </a:t>
            </a:r>
            <a:r>
              <a:rPr lang="en-US" i="1" dirty="0" err="1"/>
              <a:t>aleyrodis</a:t>
            </a:r>
            <a:r>
              <a:rPr lang="en-US" i="1" dirty="0"/>
              <a:t> </a:t>
            </a:r>
            <a:r>
              <a:rPr lang="en-US" i="0" dirty="0"/>
              <a:t>which is found to attack immature whiteflies.</a:t>
            </a:r>
          </a:p>
          <a:p>
            <a:endParaRPr lang="en-US" dirty="0"/>
          </a:p>
          <a:p>
            <a:r>
              <a:rPr lang="en-US" dirty="0"/>
              <a:t>Some viruses can be used to attack insects as well. An example is the polyhedrosis virus, that is often known to attack the caterpillar’s cell structure. It is usually available commercially for greenhouses. Some pests this type of biocontrol agent has been used on are gypsy moth, beet armyworm, and cotton bollworm (Hoffmann, et al. 1993) </a:t>
            </a:r>
          </a:p>
          <a:p>
            <a:endParaRPr lang="en-US" dirty="0"/>
          </a:p>
          <a:p>
            <a:r>
              <a:rPr lang="en-US" dirty="0"/>
              <a:t>In this picture to the right, the bacterial biocontrol agent </a:t>
            </a:r>
            <a:r>
              <a:rPr lang="en-US" i="1" dirty="0"/>
              <a:t>Bacillus thuringiensis </a:t>
            </a:r>
            <a:r>
              <a:rPr lang="en-US" i="0" dirty="0"/>
              <a:t>(</a:t>
            </a:r>
            <a:r>
              <a:rPr lang="en-US" i="0" dirty="0" err="1"/>
              <a:t>Bt</a:t>
            </a:r>
            <a:r>
              <a:rPr lang="en-US" i="0" dirty="0"/>
              <a:t>) is shown. Insects will ingest the bacterial toxin that will later form pores in the gut lining of the insect. This will lead to the insect starving or infection from gut bacteria leaking through these pores, further killing the insect. </a:t>
            </a:r>
            <a:r>
              <a:rPr lang="en-US" i="0" dirty="0" err="1"/>
              <a:t>Bt</a:t>
            </a:r>
            <a:r>
              <a:rPr lang="en-US" i="0" dirty="0"/>
              <a:t> can be sprayed onto plants and is often used in organic farming for managing insect pests.</a:t>
            </a:r>
          </a:p>
          <a:p>
            <a:endParaRPr lang="en-US" i="0" dirty="0"/>
          </a:p>
          <a:p>
            <a:endParaRPr lang="en-US" i="0" dirty="0"/>
          </a:p>
          <a:p>
            <a:r>
              <a:rPr lang="en-US" b="1" i="0" u="sng" dirty="0"/>
              <a:t>Reference:</a:t>
            </a:r>
          </a:p>
          <a:p>
            <a:endParaRPr lang="en-US" b="0" i="0" u="none" dirty="0"/>
          </a:p>
          <a:p>
            <a:r>
              <a:rPr lang="en-US" b="0" i="0" u="none" dirty="0"/>
              <a:t>Hoffmann, M.P., Frodsham, A.C. 1993. Natural Enemies of Vegetable Insect Pests. Cooperative Extension, Cornell University, Ithaca, NY. 63 pp. https://biocontrol.entomology.cornell.edu/pathogens/viruses.php</a:t>
            </a:r>
          </a:p>
          <a:p>
            <a:endParaRPr lang="en-US" b="0" i="0" u="none" dirty="0"/>
          </a:p>
          <a:p>
            <a:r>
              <a:rPr lang="en-US" b="0" i="0" u="none" dirty="0" err="1"/>
              <a:t>Fasulo</a:t>
            </a:r>
            <a:r>
              <a:rPr lang="en-US" b="0" i="0" u="none" dirty="0"/>
              <a:t>, T.R., University of Florida, Weems, H.V., Florida Department of Agriculture and Consumer Services, Division of Plant Industry. 1999. Revised June 2020. Citrus whitefly, </a:t>
            </a:r>
            <a:r>
              <a:rPr lang="en-US" b="0" i="1" u="none" dirty="0" err="1"/>
              <a:t>Dialeurodes</a:t>
            </a:r>
            <a:r>
              <a:rPr lang="en-US" b="0" i="1" u="none" dirty="0"/>
              <a:t> </a:t>
            </a:r>
            <a:r>
              <a:rPr lang="en-US" b="0" i="0" u="none" dirty="0" err="1"/>
              <a:t>citri</a:t>
            </a:r>
            <a:r>
              <a:rPr lang="en-US" b="0" i="0" u="none" dirty="0"/>
              <a:t> (Ashmead) (</a:t>
            </a:r>
            <a:r>
              <a:rPr lang="en-US" b="0" i="0" u="none" dirty="0" err="1"/>
              <a:t>Insecta</a:t>
            </a:r>
            <a:r>
              <a:rPr lang="en-US" b="0" i="0" u="none" dirty="0"/>
              <a:t>: Hemiptera: Aleyrodidae). Featured Creatures. Publication Number EENY-84. University of Florida/IFAS Extension. https://entnemdept.ufl.edu/creatures/citrus/citrus_whitefly.htm#:~:text=citri%20(Ashmead).-,Photograph%20by%20University%20of%20Florida.,with%20a%20system%20of%20ridges. </a:t>
            </a:r>
          </a:p>
          <a:p>
            <a:endParaRPr lang="en-US" b="0" i="0" u="none" dirty="0"/>
          </a:p>
          <a:p>
            <a:endParaRPr lang="en-US" b="0" i="0" u="none" dirty="0"/>
          </a:p>
          <a:p>
            <a:endParaRPr lang="en-US" i="0" dirty="0"/>
          </a:p>
          <a:p>
            <a:endParaRPr lang="en-US" i="0" dirty="0"/>
          </a:p>
        </p:txBody>
      </p:sp>
      <p:sp>
        <p:nvSpPr>
          <p:cNvPr id="4" name="Slide Number Placeholder 3"/>
          <p:cNvSpPr>
            <a:spLocks noGrp="1"/>
          </p:cNvSpPr>
          <p:nvPr>
            <p:ph type="sldNum" sz="quarter" idx="5"/>
          </p:nvPr>
        </p:nvSpPr>
        <p:spPr/>
        <p:txBody>
          <a:bodyPr/>
          <a:lstStyle/>
          <a:p>
            <a:fld id="{34478670-42CB-4BAD-B1F9-EF5F49B0C6F5}" type="slidenum">
              <a:rPr lang="en-US" smtClean="0"/>
              <a:t>7</a:t>
            </a:fld>
            <a:endParaRPr lang="en-US"/>
          </a:p>
        </p:txBody>
      </p:sp>
    </p:spTree>
    <p:extLst>
      <p:ext uri="{BB962C8B-B14F-4D97-AF65-F5344CB8AC3E}">
        <p14:creationId xmlns:p14="http://schemas.microsoft.com/office/powerpoint/2010/main" val="353205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Biocontrol agents or natural enemies can be generalists or specialists. This is based off how many hosts they can feed on, parasitize, or infect if it is a biocontrol pathogen. </a:t>
            </a:r>
          </a:p>
          <a:p>
            <a:endParaRPr lang="en-US" dirty="0"/>
          </a:p>
          <a:p>
            <a:r>
              <a:rPr lang="en-US" dirty="0"/>
              <a:t>Generalists are biocontrol agents that attack a wide range of hosts. An example would be a predatory spider. This spider can eat multiple pests or other animals that comes within its vicinity, such as aphids, whiteflies, stink bugs, flies, and so many more insects. For a biocontrol plant, a generalist would not be a good choice to use, due to host switching and not focusing on the target pest that is supposed to be managed properly. </a:t>
            </a:r>
          </a:p>
          <a:p>
            <a:endParaRPr lang="en-US" dirty="0"/>
          </a:p>
          <a:p>
            <a:r>
              <a:rPr lang="en-US" dirty="0"/>
              <a:t>Specialists are biocontrol agents that attack usually one host, or very narrow range of hosts. An example would be the </a:t>
            </a:r>
            <a:r>
              <a:rPr lang="en-US" i="1" dirty="0" err="1"/>
              <a:t>Encarsia</a:t>
            </a:r>
            <a:r>
              <a:rPr lang="en-US" i="1" dirty="0"/>
              <a:t> </a:t>
            </a:r>
            <a:r>
              <a:rPr lang="en-US" i="1" dirty="0" err="1"/>
              <a:t>lahorensis</a:t>
            </a:r>
            <a:r>
              <a:rPr lang="en-US" i="0" dirty="0"/>
              <a:t> parasitoid wasp that specializes in parasitizing citrus whitefly immatures. Specialists are usually a good choice to use for biocontrol agents because they do not conduct host switching and feeding on other non-target pests.</a:t>
            </a:r>
            <a:endParaRPr lang="en-US" dirty="0"/>
          </a:p>
        </p:txBody>
      </p:sp>
      <p:sp>
        <p:nvSpPr>
          <p:cNvPr id="4" name="Slide Number Placeholder 3"/>
          <p:cNvSpPr>
            <a:spLocks noGrp="1"/>
          </p:cNvSpPr>
          <p:nvPr>
            <p:ph type="sldNum" sz="quarter" idx="5"/>
          </p:nvPr>
        </p:nvSpPr>
        <p:spPr/>
        <p:txBody>
          <a:bodyPr/>
          <a:lstStyle/>
          <a:p>
            <a:fld id="{34478670-42CB-4BAD-B1F9-EF5F49B0C6F5}" type="slidenum">
              <a:rPr lang="en-US" smtClean="0"/>
              <a:t>8</a:t>
            </a:fld>
            <a:endParaRPr lang="en-US"/>
          </a:p>
        </p:txBody>
      </p:sp>
    </p:spTree>
    <p:extLst>
      <p:ext uri="{BB962C8B-B14F-4D97-AF65-F5344CB8AC3E}">
        <p14:creationId xmlns:p14="http://schemas.microsoft.com/office/powerpoint/2010/main" val="61370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Classical Biological control is an approach for importing and releasing non-native organism to establish permanent populations to control target pest population. For researchers to properly plan and prepare for this type of control, there are many factors to consider. The origin country, habitat and climate are important to know when planning to introduce the natural enemy into the new environment. You would want the natural enemy to survive to be able to control the pest populations, as well as not interfere with the native flora and fauna that is in the new environment. Next step, would be monitoring its biological life cycle to learn about the stages of immature to an adult it goes through. Then monitoring which life stages of the pest’s life cycle does the natural enemy parasitize to be able to control the pest population sizes. This is critical for biocontrol plan to know what time of growing season to target the pest. This also allows for monitoring their interactions and to notice if the natural enemy is host specific or has the tendency to swap its appetite towards another pest or non-target insect to feed on. To be able to bring non-native insect to the USA, a permit would need to be received to conduct the research. </a:t>
            </a:r>
          </a:p>
          <a:p>
            <a:endParaRPr lang="en-US" dirty="0"/>
          </a:p>
          <a:p>
            <a:r>
              <a:rPr lang="en-US" dirty="0"/>
              <a:t>In the image is an example of a classical biological control released to manage the pest cottony-cushion scale that was found in 1868. The Vedalia beetle was found in the same habitat of where the scale was from. This was in Australia. Scientists studied how the beetle fed on the scale and decided to use this within the California climate to manage the cottony-cushion scales. The pest was devastating the citrus industry during this time and treatment was needed. 514 beetles were released into citrus groves of California and the scale was less of an important pest in 1890 due to biological control efforts.</a:t>
            </a:r>
          </a:p>
          <a:p>
            <a:endParaRPr lang="en-US" dirty="0"/>
          </a:p>
          <a:p>
            <a:r>
              <a:rPr lang="en-US" b="1" u="sng" dirty="0"/>
              <a:t>Reference:</a:t>
            </a:r>
          </a:p>
          <a:p>
            <a:r>
              <a:rPr lang="en-US" b="0" u="none" dirty="0"/>
              <a:t>Shelton, A., Eccleston, J. No date. Success in Biological Control. College of Agriculture and Life Sciences. Cornell University. https://biocontrol.entomology.cornell.edu/success.php.</a:t>
            </a:r>
            <a:endParaRPr lang="en-US" dirty="0"/>
          </a:p>
        </p:txBody>
      </p:sp>
      <p:sp>
        <p:nvSpPr>
          <p:cNvPr id="4" name="Slide Number Placeholder 3"/>
          <p:cNvSpPr>
            <a:spLocks noGrp="1"/>
          </p:cNvSpPr>
          <p:nvPr>
            <p:ph type="sldNum" sz="quarter" idx="5"/>
          </p:nvPr>
        </p:nvSpPr>
        <p:spPr/>
        <p:txBody>
          <a:bodyPr/>
          <a:lstStyle/>
          <a:p>
            <a:fld id="{34478670-42CB-4BAD-B1F9-EF5F49B0C6F5}" type="slidenum">
              <a:rPr lang="en-US" smtClean="0"/>
              <a:t>9</a:t>
            </a:fld>
            <a:endParaRPr lang="en-US"/>
          </a:p>
        </p:txBody>
      </p:sp>
    </p:spTree>
    <p:extLst>
      <p:ext uri="{BB962C8B-B14F-4D97-AF65-F5344CB8AC3E}">
        <p14:creationId xmlns:p14="http://schemas.microsoft.com/office/powerpoint/2010/main" val="357262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Conservation Biocontrol involved providing a habitat or environment that will support natural enemies that are currently present in the environment. Some benefits that could be incorporated into a garden or farm is by providing flowering plants to parasitoid wasps, as well as pollinators. They are attracted to the flowering plants because they are a source for nectar or pollen. Trees are another addition that can provide shelter or place to overwinter when temperatures become colder. Planting other trap plants for pests to be attracted to is also a great way to make it more accessible for the natural enemy to find the pests in a higher concentration on these trap plants. For farmers, intercropping may not always be something each farm can do due to expenses, however, this technique of growing crops can provide multiple types of plants so that more natural enemies can be attracted. Monoculture crop land makes it easier for pest populations to grow because they have a high source of the host plant they are feeding on in one location. This can cause devastating losses to farmers and gardeners.</a:t>
            </a:r>
          </a:p>
          <a:p>
            <a:endParaRPr lang="en-US" dirty="0"/>
          </a:p>
          <a:p>
            <a:r>
              <a:rPr lang="en-US" dirty="0"/>
              <a:t>In the picture example, the trap crop sorghum, can be used to attract aphids. Aphids are a common pest that feeds on many host crops. The mealybug destroyer can detect the congregation of the aphids on the trap plant and eat them. The trap plants promotes the presence of biological control agents/natural enemies like the mealybug destroyer to eat the pests, further managing and limiting their population. Mealybug destroyer feeds on aphids, mealybugs, and immature scales.</a:t>
            </a:r>
          </a:p>
        </p:txBody>
      </p:sp>
      <p:sp>
        <p:nvSpPr>
          <p:cNvPr id="4" name="Slide Number Placeholder 3"/>
          <p:cNvSpPr>
            <a:spLocks noGrp="1"/>
          </p:cNvSpPr>
          <p:nvPr>
            <p:ph type="sldNum" sz="quarter" idx="5"/>
          </p:nvPr>
        </p:nvSpPr>
        <p:spPr/>
        <p:txBody>
          <a:bodyPr/>
          <a:lstStyle/>
          <a:p>
            <a:fld id="{34478670-42CB-4BAD-B1F9-EF5F49B0C6F5}" type="slidenum">
              <a:rPr lang="en-US" smtClean="0"/>
              <a:t>10</a:t>
            </a:fld>
            <a:endParaRPr lang="en-US"/>
          </a:p>
        </p:txBody>
      </p:sp>
    </p:spTree>
    <p:extLst>
      <p:ext uri="{BB962C8B-B14F-4D97-AF65-F5344CB8AC3E}">
        <p14:creationId xmlns:p14="http://schemas.microsoft.com/office/powerpoint/2010/main" val="41518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9AE6-C851-C81F-8E33-7E7D5FA8A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A6C770-599A-DA87-1630-ACF9BD8C6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59819B-62B0-D34F-D2F5-05669C2050E3}"/>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5" name="Footer Placeholder 4">
            <a:extLst>
              <a:ext uri="{FF2B5EF4-FFF2-40B4-BE49-F238E27FC236}">
                <a16:creationId xmlns:a16="http://schemas.microsoft.com/office/drawing/2014/main" id="{46C47978-57B9-2E82-842B-C672E2C5D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7A54F-C55F-ECF9-8680-DD763E568F06}"/>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342087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1669-930F-BAF9-4863-852AAAE600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E7F41-AD98-F267-CB5A-65DE0560E7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4F8F7-896A-E122-C54C-0192DFAB636F}"/>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5" name="Footer Placeholder 4">
            <a:extLst>
              <a:ext uri="{FF2B5EF4-FFF2-40B4-BE49-F238E27FC236}">
                <a16:creationId xmlns:a16="http://schemas.microsoft.com/office/drawing/2014/main" id="{FFBEEE71-3C13-898E-9C85-85BCAB7F6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B7AFD-762F-BA28-09EA-CDDC5745B061}"/>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425851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DE7D0-BDCB-41D6-269F-8D2C8DBA6B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4A5E76-CEA4-70C9-0610-88AADF264D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7CEA8-CFA7-C5BA-76F6-24F6DD1F62E3}"/>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5" name="Footer Placeholder 4">
            <a:extLst>
              <a:ext uri="{FF2B5EF4-FFF2-40B4-BE49-F238E27FC236}">
                <a16:creationId xmlns:a16="http://schemas.microsoft.com/office/drawing/2014/main" id="{BB3E53F6-6304-DB4C-C86C-40D2502F7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1A70B-E8D3-FAED-45FA-5ED2419B84C3}"/>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286932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A19F-ADA8-EC51-4146-B9A24258CE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FAFDA-A721-A058-EBC2-055F18A71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A1BF83-7125-A8E1-2DA4-5E1630E5963C}"/>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5" name="Footer Placeholder 4">
            <a:extLst>
              <a:ext uri="{FF2B5EF4-FFF2-40B4-BE49-F238E27FC236}">
                <a16:creationId xmlns:a16="http://schemas.microsoft.com/office/drawing/2014/main" id="{AC5EC6D1-5AE4-55A8-F89A-375FE0FB9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D287E4-3CE1-CD74-9722-A30BB2D80615}"/>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1740102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A19F-ADA8-EC51-4146-B9A24258CE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FAFDA-A721-A058-EBC2-055F18A71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A1BF83-7125-A8E1-2DA4-5E1630E5963C}"/>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5" name="Footer Placeholder 4">
            <a:extLst>
              <a:ext uri="{FF2B5EF4-FFF2-40B4-BE49-F238E27FC236}">
                <a16:creationId xmlns:a16="http://schemas.microsoft.com/office/drawing/2014/main" id="{AC5EC6D1-5AE4-55A8-F89A-375FE0FB9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D287E4-3CE1-CD74-9722-A30BB2D80615}"/>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pic>
        <p:nvPicPr>
          <p:cNvPr id="7" name="Picture 4" descr="Dead Canary at Ellenton Mall - Troutman">
            <a:extLst>
              <a:ext uri="{FF2B5EF4-FFF2-40B4-BE49-F238E27FC236}">
                <a16:creationId xmlns:a16="http://schemas.microsoft.com/office/drawing/2014/main" id="{B6CED651-EBE2-5ECB-CBA4-E7773D1505EA}"/>
              </a:ext>
            </a:extLst>
          </p:cNvPr>
          <p:cNvPicPr>
            <a:picLocks noChangeAspect="1" noChangeArrowheads="1"/>
          </p:cNvPicPr>
          <p:nvPr userDrawn="1"/>
        </p:nvPicPr>
        <p:blipFill rotWithShape="1">
          <a:blip r:embed="rId2" cstate="screen"/>
          <a:srcRect l="20539" t="2895" r="18586" b="7130"/>
          <a:stretch/>
        </p:blipFill>
        <p:spPr bwMode="auto">
          <a:xfrm>
            <a:off x="845725" y="1169102"/>
            <a:ext cx="2140605" cy="4155066"/>
          </a:xfrm>
          <a:prstGeom prst="roundRect">
            <a:avLst/>
          </a:prstGeom>
          <a:noFill/>
          <a:ln w="12700" cmpd="sng">
            <a:solidFill>
              <a:srgbClr val="000000"/>
            </a:solidFill>
            <a:miter lim="800000"/>
            <a:headEnd/>
            <a:tailEnd/>
          </a:ln>
        </p:spPr>
      </p:pic>
      <p:pic>
        <p:nvPicPr>
          <p:cNvPr id="8" name="Picture 4" descr="work photos-3">
            <a:extLst>
              <a:ext uri="{FF2B5EF4-FFF2-40B4-BE49-F238E27FC236}">
                <a16:creationId xmlns:a16="http://schemas.microsoft.com/office/drawing/2014/main" id="{7E8DFEF0-F9AA-F98C-B97D-85B7C7606DCC}"/>
              </a:ext>
            </a:extLst>
          </p:cNvPr>
          <p:cNvPicPr>
            <a:picLocks noChangeAspect="1" noChangeArrowheads="1"/>
          </p:cNvPicPr>
          <p:nvPr userDrawn="1"/>
        </p:nvPicPr>
        <p:blipFill rotWithShape="1">
          <a:blip r:embed="rId3" cstate="screen"/>
          <a:srcRect l="28247" r="39875" b="4167"/>
          <a:stretch/>
        </p:blipFill>
        <p:spPr bwMode="auto">
          <a:xfrm>
            <a:off x="3542719" y="1169103"/>
            <a:ext cx="1955492" cy="4155066"/>
          </a:xfrm>
          <a:prstGeom prst="roundRect">
            <a:avLst/>
          </a:prstGeom>
          <a:noFill/>
          <a:ln w="12700" cmpd="sng">
            <a:solidFill>
              <a:srgbClr val="000000"/>
            </a:solidFill>
            <a:miter lim="800000"/>
            <a:headEnd/>
            <a:tailEnd/>
          </a:ln>
        </p:spPr>
      </p:pic>
      <p:pic>
        <p:nvPicPr>
          <p:cNvPr id="9" name="Picture 5">
            <a:extLst>
              <a:ext uri="{FF2B5EF4-FFF2-40B4-BE49-F238E27FC236}">
                <a16:creationId xmlns:a16="http://schemas.microsoft.com/office/drawing/2014/main" id="{E536FFCE-ACDE-57E8-F7A2-E146788D78E6}"/>
              </a:ext>
            </a:extLst>
          </p:cNvPr>
          <p:cNvPicPr>
            <a:picLocks noChangeAspect="1" noChangeArrowheads="1"/>
          </p:cNvPicPr>
          <p:nvPr userDrawn="1"/>
        </p:nvPicPr>
        <p:blipFill rotWithShape="1">
          <a:blip r:embed="rId4" cstate="print"/>
          <a:srcRect l="8059" r="14771"/>
          <a:stretch/>
        </p:blipFill>
        <p:spPr bwMode="auto">
          <a:xfrm>
            <a:off x="6071182" y="1169102"/>
            <a:ext cx="2174592" cy="4155066"/>
          </a:xfrm>
          <a:prstGeom prst="roundRect">
            <a:avLst/>
          </a:prstGeom>
          <a:noFill/>
          <a:ln w="12700" cmpd="sng">
            <a:solidFill>
              <a:srgbClr val="000000"/>
            </a:solidFill>
            <a:miter lim="800000"/>
            <a:headEnd/>
            <a:tailEnd/>
          </a:ln>
        </p:spPr>
      </p:pic>
      <p:pic>
        <p:nvPicPr>
          <p:cNvPr id="10" name="Picture 4" descr="Sabal decline-1">
            <a:extLst>
              <a:ext uri="{FF2B5EF4-FFF2-40B4-BE49-F238E27FC236}">
                <a16:creationId xmlns:a16="http://schemas.microsoft.com/office/drawing/2014/main" id="{D695E196-C0B0-9DB1-E671-DCA650E82118}"/>
              </a:ext>
            </a:extLst>
          </p:cNvPr>
          <p:cNvPicPr>
            <a:picLocks noChangeAspect="1" noChangeArrowheads="1"/>
          </p:cNvPicPr>
          <p:nvPr userDrawn="1"/>
        </p:nvPicPr>
        <p:blipFill rotWithShape="1">
          <a:blip r:embed="rId5" cstate="screen"/>
          <a:srcRect l="17438" t="13832" r="27615" b="4048"/>
          <a:stretch/>
        </p:blipFill>
        <p:spPr bwMode="auto">
          <a:xfrm>
            <a:off x="8817335" y="1169103"/>
            <a:ext cx="2211276" cy="4155066"/>
          </a:xfrm>
          <a:prstGeom prst="roundRect">
            <a:avLst/>
          </a:prstGeom>
          <a:noFill/>
          <a:ln w="12700" cmpd="sng">
            <a:solidFill>
              <a:srgbClr val="000000"/>
            </a:solidFill>
            <a:miter lim="800000"/>
            <a:headEnd/>
            <a:tailEnd/>
          </a:ln>
        </p:spPr>
      </p:pic>
      <p:sp>
        <p:nvSpPr>
          <p:cNvPr id="11" name="Rectangle 7">
            <a:extLst>
              <a:ext uri="{FF2B5EF4-FFF2-40B4-BE49-F238E27FC236}">
                <a16:creationId xmlns:a16="http://schemas.microsoft.com/office/drawing/2014/main" id="{C5977CF3-8721-0D55-F5A3-54ECFB0F4456}"/>
              </a:ext>
            </a:extLst>
          </p:cNvPr>
          <p:cNvSpPr>
            <a:spLocks noChangeArrowheads="1"/>
          </p:cNvSpPr>
          <p:nvPr userDrawn="1"/>
        </p:nvSpPr>
        <p:spPr bwMode="auto">
          <a:xfrm>
            <a:off x="845725" y="5437419"/>
            <a:ext cx="2084225"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334" dirty="0">
                <a:latin typeface="Arial" panose="020B0604020202020204" pitchFamily="34" charset="0"/>
              </a:rPr>
              <a:t>Canary Island Date Palm</a:t>
            </a:r>
          </a:p>
          <a:p>
            <a:pPr algn="ctr" eaLnBrk="1" hangingPunct="1"/>
            <a:r>
              <a:rPr lang="en-US" altLang="en-US" sz="1334" i="1" dirty="0">
                <a:latin typeface="Arial" panose="020B0604020202020204" pitchFamily="34" charset="0"/>
              </a:rPr>
              <a:t>Phoenix </a:t>
            </a:r>
            <a:r>
              <a:rPr lang="en-US" altLang="en-US" sz="1334" i="1" dirty="0" err="1">
                <a:latin typeface="Arial" panose="020B0604020202020204" pitchFamily="34" charset="0"/>
              </a:rPr>
              <a:t>canariensis</a:t>
            </a:r>
            <a:endParaRPr lang="en-US" altLang="en-US" sz="1334" i="1" dirty="0">
              <a:latin typeface="Arial" panose="020B0604020202020204" pitchFamily="34" charset="0"/>
            </a:endParaRPr>
          </a:p>
        </p:txBody>
      </p:sp>
      <p:sp>
        <p:nvSpPr>
          <p:cNvPr id="12" name="Rectangle 5">
            <a:extLst>
              <a:ext uri="{FF2B5EF4-FFF2-40B4-BE49-F238E27FC236}">
                <a16:creationId xmlns:a16="http://schemas.microsoft.com/office/drawing/2014/main" id="{5194E392-CFED-2E97-CE54-10682D0EC59B}"/>
              </a:ext>
            </a:extLst>
          </p:cNvPr>
          <p:cNvSpPr>
            <a:spLocks noChangeArrowheads="1"/>
          </p:cNvSpPr>
          <p:nvPr userDrawn="1"/>
        </p:nvSpPr>
        <p:spPr bwMode="auto">
          <a:xfrm>
            <a:off x="3715072" y="5491559"/>
            <a:ext cx="1627369"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334" dirty="0">
                <a:latin typeface="Arial" panose="020B0604020202020204" pitchFamily="34" charset="0"/>
              </a:rPr>
              <a:t>Edible Date Palm</a:t>
            </a:r>
          </a:p>
          <a:p>
            <a:pPr algn="ctr" eaLnBrk="1" hangingPunct="1"/>
            <a:r>
              <a:rPr lang="en-US" altLang="en-US" sz="1334" i="1" dirty="0">
                <a:latin typeface="Arial" panose="020B0604020202020204" pitchFamily="34" charset="0"/>
              </a:rPr>
              <a:t>Phoenix dactylifera</a:t>
            </a:r>
            <a:endParaRPr lang="en-US" altLang="en-US" sz="1334" dirty="0">
              <a:latin typeface="Arial" panose="020B0604020202020204" pitchFamily="34" charset="0"/>
            </a:endParaRPr>
          </a:p>
        </p:txBody>
      </p:sp>
      <p:sp>
        <p:nvSpPr>
          <p:cNvPr id="13" name="TextBox 17">
            <a:extLst>
              <a:ext uri="{FF2B5EF4-FFF2-40B4-BE49-F238E27FC236}">
                <a16:creationId xmlns:a16="http://schemas.microsoft.com/office/drawing/2014/main" id="{1F58E27D-675C-0CE5-EF13-3AF9B1924129}"/>
              </a:ext>
            </a:extLst>
          </p:cNvPr>
          <p:cNvSpPr txBox="1">
            <a:spLocks noChangeArrowheads="1"/>
          </p:cNvSpPr>
          <p:nvPr userDrawn="1"/>
        </p:nvSpPr>
        <p:spPr bwMode="auto">
          <a:xfrm>
            <a:off x="6382561" y="5437419"/>
            <a:ext cx="1550424"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334" dirty="0">
                <a:latin typeface="Arial" panose="020B0604020202020204" pitchFamily="34" charset="0"/>
              </a:rPr>
              <a:t>Wild Date Palm</a:t>
            </a:r>
          </a:p>
          <a:p>
            <a:pPr algn="ctr" eaLnBrk="1" hangingPunct="1"/>
            <a:r>
              <a:rPr lang="en-US" altLang="en-US" sz="1334" i="1" dirty="0">
                <a:latin typeface="Arial" panose="020B0604020202020204" pitchFamily="34" charset="0"/>
              </a:rPr>
              <a:t>Phoenix sylvestris</a:t>
            </a:r>
            <a:endParaRPr lang="en-US" altLang="en-US" sz="1334" dirty="0">
              <a:latin typeface="Arial" panose="020B0604020202020204" pitchFamily="34" charset="0"/>
            </a:endParaRPr>
          </a:p>
        </p:txBody>
      </p:sp>
      <p:sp>
        <p:nvSpPr>
          <p:cNvPr id="14" name="Rectangle 5">
            <a:extLst>
              <a:ext uri="{FF2B5EF4-FFF2-40B4-BE49-F238E27FC236}">
                <a16:creationId xmlns:a16="http://schemas.microsoft.com/office/drawing/2014/main" id="{DCBD05CE-15E1-B815-4972-35B6D473854D}"/>
              </a:ext>
            </a:extLst>
          </p:cNvPr>
          <p:cNvSpPr>
            <a:spLocks noChangeArrowheads="1"/>
          </p:cNvSpPr>
          <p:nvPr userDrawn="1"/>
        </p:nvSpPr>
        <p:spPr bwMode="auto">
          <a:xfrm>
            <a:off x="9260772" y="5437419"/>
            <a:ext cx="1324402"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334" dirty="0">
                <a:latin typeface="Arial" panose="020B0604020202020204" pitchFamily="34" charset="0"/>
              </a:rPr>
              <a:t>Cabbage Palm</a:t>
            </a:r>
          </a:p>
          <a:p>
            <a:pPr algn="ctr" eaLnBrk="1" hangingPunct="1"/>
            <a:r>
              <a:rPr lang="en-US" altLang="en-US" sz="1334" i="1" dirty="0">
                <a:latin typeface="Arial" panose="020B0604020202020204" pitchFamily="34" charset="0"/>
              </a:rPr>
              <a:t>Sabal palmetto</a:t>
            </a:r>
            <a:endParaRPr lang="en-US" altLang="en-US" sz="1334" dirty="0">
              <a:latin typeface="Arial" panose="020B0604020202020204" pitchFamily="34" charset="0"/>
            </a:endParaRPr>
          </a:p>
        </p:txBody>
      </p:sp>
      <p:sp>
        <p:nvSpPr>
          <p:cNvPr id="15" name="Rectangle 14">
            <a:extLst>
              <a:ext uri="{FF2B5EF4-FFF2-40B4-BE49-F238E27FC236}">
                <a16:creationId xmlns:a16="http://schemas.microsoft.com/office/drawing/2014/main" id="{29B098E1-492C-ADA6-A21D-9D2058E181F5}"/>
              </a:ext>
            </a:extLst>
          </p:cNvPr>
          <p:cNvSpPr>
            <a:spLocks noChangeArrowheads="1"/>
          </p:cNvSpPr>
          <p:nvPr userDrawn="1"/>
        </p:nvSpPr>
        <p:spPr bwMode="auto">
          <a:xfrm>
            <a:off x="4326063" y="6494513"/>
            <a:ext cx="2266967"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hu-HU" altLang="en-US" sz="728" dirty="0"/>
              <a:t>Photo</a:t>
            </a:r>
            <a:r>
              <a:rPr lang="en-US" altLang="en-US" sz="728" dirty="0"/>
              <a:t>s</a:t>
            </a:r>
            <a:r>
              <a:rPr lang="hu-HU" altLang="en-US" sz="728" dirty="0"/>
              <a:t>:</a:t>
            </a:r>
            <a:r>
              <a:rPr lang="en-US" altLang="en-US" sz="728" dirty="0"/>
              <a:t> N. Harrison and M. Elliott, University of Florida</a:t>
            </a:r>
          </a:p>
          <a:p>
            <a:pPr eaLnBrk="1" hangingPunct="1"/>
            <a:endParaRPr lang="en-US" altLang="en-US" sz="728" dirty="0"/>
          </a:p>
        </p:txBody>
      </p:sp>
    </p:spTree>
    <p:extLst>
      <p:ext uri="{BB962C8B-B14F-4D97-AF65-F5344CB8AC3E}">
        <p14:creationId xmlns:p14="http://schemas.microsoft.com/office/powerpoint/2010/main" val="3598254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64EE21-A22A-47BE-D592-1F88131808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1"/>
            <a:ext cx="12192000" cy="6857519"/>
          </a:xfrm>
          <a:prstGeom prst="rect">
            <a:avLst/>
          </a:prstGeom>
        </p:spPr>
      </p:pic>
      <p:sp>
        <p:nvSpPr>
          <p:cNvPr id="2" name="object 32">
            <a:extLst>
              <a:ext uri="{FF2B5EF4-FFF2-40B4-BE49-F238E27FC236}">
                <a16:creationId xmlns:a16="http://schemas.microsoft.com/office/drawing/2014/main" id="{78D6098C-80BC-4D87-E6CF-B3D94FF143BB}"/>
              </a:ext>
            </a:extLst>
          </p:cNvPr>
          <p:cNvSpPr txBox="1"/>
          <p:nvPr userDrawn="1"/>
        </p:nvSpPr>
        <p:spPr>
          <a:xfrm>
            <a:off x="11865810" y="6521838"/>
            <a:ext cx="166745" cy="169121"/>
          </a:xfrm>
          <a:prstGeom prst="rect">
            <a:avLst/>
          </a:prstGeom>
        </p:spPr>
        <p:txBody>
          <a:bodyPr vert="horz" wrap="square" lIns="0" tIns="33500" rIns="0" bIns="0" rtlCol="0">
            <a:spAutoFit/>
          </a:bodyPr>
          <a:lstStyle/>
          <a:p>
            <a:pPr marL="23104">
              <a:lnSpc>
                <a:spcPct val="100000"/>
              </a:lnSpc>
              <a:spcBef>
                <a:spcPts val="263"/>
              </a:spcBef>
            </a:pPr>
            <a:fld id="{81D60167-4931-47E6-BA6A-407CBD079E47}" type="slidenum">
              <a:rPr sz="879" b="1" spc="18" dirty="0">
                <a:solidFill>
                  <a:srgbClr val="FFFFFF"/>
                </a:solidFill>
                <a:latin typeface="Obviously-WideSemi"/>
                <a:cs typeface="Obviously-WideSemi"/>
              </a:rPr>
              <a:pPr marL="23104">
                <a:lnSpc>
                  <a:spcPct val="100000"/>
                </a:lnSpc>
                <a:spcBef>
                  <a:spcPts val="263"/>
                </a:spcBef>
              </a:pPr>
              <a:t>‹#›</a:t>
            </a:fld>
            <a:endParaRPr sz="879" dirty="0">
              <a:latin typeface="Obviously-WideSemi"/>
              <a:cs typeface="Obviously-WideSemi"/>
            </a:endParaRPr>
          </a:p>
        </p:txBody>
      </p:sp>
      <p:grpSp>
        <p:nvGrpSpPr>
          <p:cNvPr id="3" name="Group 2">
            <a:extLst>
              <a:ext uri="{FF2B5EF4-FFF2-40B4-BE49-F238E27FC236}">
                <a16:creationId xmlns:a16="http://schemas.microsoft.com/office/drawing/2014/main" id="{F134D0E3-ADAE-D2A9-859D-AE2B6C4F71AF}"/>
              </a:ext>
            </a:extLst>
          </p:cNvPr>
          <p:cNvGrpSpPr/>
          <p:nvPr userDrawn="1"/>
        </p:nvGrpSpPr>
        <p:grpSpPr>
          <a:xfrm>
            <a:off x="8254744" y="5739388"/>
            <a:ext cx="3801522" cy="1007834"/>
            <a:chOff x="13536601" y="9555281"/>
            <a:chExt cx="6269047" cy="1661993"/>
          </a:xfrm>
        </p:grpSpPr>
        <p:pic>
          <p:nvPicPr>
            <p:cNvPr id="4" name="Picture 3" descr="UF/IFAS Extension logo.">
              <a:extLst>
                <a:ext uri="{FF2B5EF4-FFF2-40B4-BE49-F238E27FC236}">
                  <a16:creationId xmlns:a16="http://schemas.microsoft.com/office/drawing/2014/main" id="{970A59CD-4B3B-B34A-51E9-4E537C02EC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36601" y="10177544"/>
              <a:ext cx="4211647" cy="1028845"/>
            </a:xfrm>
            <a:prstGeom prst="rect">
              <a:avLst/>
            </a:prstGeom>
            <a:solidFill>
              <a:schemeClr val="bg1"/>
            </a:solidFill>
          </p:spPr>
        </p:pic>
        <p:pic>
          <p:nvPicPr>
            <p:cNvPr id="5" name="Picture 4" descr="Logo&#10;&#10;Description automatically generated">
              <a:extLst>
                <a:ext uri="{FF2B5EF4-FFF2-40B4-BE49-F238E27FC236}">
                  <a16:creationId xmlns:a16="http://schemas.microsoft.com/office/drawing/2014/main" id="{9EB152EE-C05E-75E7-4A04-564A834987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59405" y="9555281"/>
              <a:ext cx="2146243" cy="1661993"/>
            </a:xfrm>
            <a:prstGeom prst="rect">
              <a:avLst/>
            </a:prstGeom>
            <a:solidFill>
              <a:srgbClr val="0021A5"/>
            </a:solidFill>
          </p:spPr>
        </p:pic>
      </p:grpSp>
    </p:spTree>
    <p:extLst>
      <p:ext uri="{BB962C8B-B14F-4D97-AF65-F5344CB8AC3E}">
        <p14:creationId xmlns:p14="http://schemas.microsoft.com/office/powerpoint/2010/main" val="1835198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title 2">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DFF4CDB4-ACC4-18FF-D143-30AF54D38EE1}"/>
              </a:ext>
              <a:ext uri="{C183D7F6-B498-43B3-948B-1728B52AA6E4}">
                <adec:decorative xmlns:adec="http://schemas.microsoft.com/office/drawing/2017/decorative" val="1"/>
              </a:ext>
            </a:extLst>
          </p:cNvPr>
          <p:cNvPicPr/>
          <p:nvPr userDrawn="1"/>
        </p:nvPicPr>
        <p:blipFill>
          <a:blip r:embed="rId2" cstate="print"/>
          <a:stretch>
            <a:fillRect/>
          </a:stretch>
        </p:blipFill>
        <p:spPr>
          <a:xfrm flipH="1">
            <a:off x="1" y="-709"/>
            <a:ext cx="12191999" cy="6857518"/>
          </a:xfrm>
          <a:prstGeom prst="rect">
            <a:avLst/>
          </a:prstGeom>
        </p:spPr>
      </p:pic>
      <p:sp>
        <p:nvSpPr>
          <p:cNvPr id="11" name="object 11">
            <a:extLst>
              <a:ext uri="{FF2B5EF4-FFF2-40B4-BE49-F238E27FC236}">
                <a16:creationId xmlns:a16="http://schemas.microsoft.com/office/drawing/2014/main" id="{5833F433-371A-F10F-9182-122867831B20}"/>
              </a:ext>
              <a:ext uri="{C183D7F6-B498-43B3-948B-1728B52AA6E4}">
                <adec:decorative xmlns:adec="http://schemas.microsoft.com/office/drawing/2017/decorative" val="1"/>
              </a:ext>
            </a:extLst>
          </p:cNvPr>
          <p:cNvSpPr/>
          <p:nvPr userDrawn="1"/>
        </p:nvSpPr>
        <p:spPr>
          <a:xfrm>
            <a:off x="482600" y="3962122"/>
            <a:ext cx="3943723" cy="965357"/>
          </a:xfrm>
          <a:custGeom>
            <a:avLst/>
            <a:gdLst/>
            <a:ahLst/>
            <a:cxnLst/>
            <a:rect l="l" t="t" r="r" b="b"/>
            <a:pathLst>
              <a:path w="6503034" h="1591945">
                <a:moveTo>
                  <a:pt x="795787" y="0"/>
                </a:moveTo>
                <a:lnTo>
                  <a:pt x="747309" y="1452"/>
                </a:lnTo>
                <a:lnTo>
                  <a:pt x="699600" y="5753"/>
                </a:lnTo>
                <a:lnTo>
                  <a:pt x="652742" y="12821"/>
                </a:lnTo>
                <a:lnTo>
                  <a:pt x="606819" y="22571"/>
                </a:lnTo>
                <a:lnTo>
                  <a:pt x="561913" y="34920"/>
                </a:lnTo>
                <a:lnTo>
                  <a:pt x="518109" y="49786"/>
                </a:lnTo>
                <a:lnTo>
                  <a:pt x="475490" y="67084"/>
                </a:lnTo>
                <a:lnTo>
                  <a:pt x="434137" y="86732"/>
                </a:lnTo>
                <a:lnTo>
                  <a:pt x="394136" y="108647"/>
                </a:lnTo>
                <a:lnTo>
                  <a:pt x="355569" y="132745"/>
                </a:lnTo>
                <a:lnTo>
                  <a:pt x="318519" y="158943"/>
                </a:lnTo>
                <a:lnTo>
                  <a:pt x="283070" y="187157"/>
                </a:lnTo>
                <a:lnTo>
                  <a:pt x="249304" y="217306"/>
                </a:lnTo>
                <a:lnTo>
                  <a:pt x="217306" y="249304"/>
                </a:lnTo>
                <a:lnTo>
                  <a:pt x="187157" y="283070"/>
                </a:lnTo>
                <a:lnTo>
                  <a:pt x="158943" y="318519"/>
                </a:lnTo>
                <a:lnTo>
                  <a:pt x="132745" y="355569"/>
                </a:lnTo>
                <a:lnTo>
                  <a:pt x="108647" y="394136"/>
                </a:lnTo>
                <a:lnTo>
                  <a:pt x="86732" y="434137"/>
                </a:lnTo>
                <a:lnTo>
                  <a:pt x="67084" y="475490"/>
                </a:lnTo>
                <a:lnTo>
                  <a:pt x="49786" y="518109"/>
                </a:lnTo>
                <a:lnTo>
                  <a:pt x="34920" y="561913"/>
                </a:lnTo>
                <a:lnTo>
                  <a:pt x="22571" y="606819"/>
                </a:lnTo>
                <a:lnTo>
                  <a:pt x="12821" y="652742"/>
                </a:lnTo>
                <a:lnTo>
                  <a:pt x="5753" y="699600"/>
                </a:lnTo>
                <a:lnTo>
                  <a:pt x="1452" y="747309"/>
                </a:lnTo>
                <a:lnTo>
                  <a:pt x="0" y="795787"/>
                </a:lnTo>
                <a:lnTo>
                  <a:pt x="1452" y="844264"/>
                </a:lnTo>
                <a:lnTo>
                  <a:pt x="5753" y="891974"/>
                </a:lnTo>
                <a:lnTo>
                  <a:pt x="12821" y="938832"/>
                </a:lnTo>
                <a:lnTo>
                  <a:pt x="22571" y="984755"/>
                </a:lnTo>
                <a:lnTo>
                  <a:pt x="34920" y="1029660"/>
                </a:lnTo>
                <a:lnTo>
                  <a:pt x="49786" y="1073464"/>
                </a:lnTo>
                <a:lnTo>
                  <a:pt x="67084" y="1116084"/>
                </a:lnTo>
                <a:lnTo>
                  <a:pt x="86732" y="1157436"/>
                </a:lnTo>
                <a:lnTo>
                  <a:pt x="108647" y="1197438"/>
                </a:lnTo>
                <a:lnTo>
                  <a:pt x="132745" y="1236005"/>
                </a:lnTo>
                <a:lnTo>
                  <a:pt x="158943" y="1273055"/>
                </a:lnTo>
                <a:lnTo>
                  <a:pt x="187157" y="1308504"/>
                </a:lnTo>
                <a:lnTo>
                  <a:pt x="217306" y="1342269"/>
                </a:lnTo>
                <a:lnTo>
                  <a:pt x="249304" y="1374268"/>
                </a:lnTo>
                <a:lnTo>
                  <a:pt x="283070" y="1404416"/>
                </a:lnTo>
                <a:lnTo>
                  <a:pt x="318519" y="1432631"/>
                </a:lnTo>
                <a:lnTo>
                  <a:pt x="355569" y="1458829"/>
                </a:lnTo>
                <a:lnTo>
                  <a:pt x="394136" y="1482927"/>
                </a:lnTo>
                <a:lnTo>
                  <a:pt x="434137" y="1504841"/>
                </a:lnTo>
                <a:lnTo>
                  <a:pt x="475490" y="1524490"/>
                </a:lnTo>
                <a:lnTo>
                  <a:pt x="518109" y="1541788"/>
                </a:lnTo>
                <a:lnTo>
                  <a:pt x="561913" y="1556654"/>
                </a:lnTo>
                <a:lnTo>
                  <a:pt x="606819" y="1569003"/>
                </a:lnTo>
                <a:lnTo>
                  <a:pt x="652742" y="1578753"/>
                </a:lnTo>
                <a:lnTo>
                  <a:pt x="699600" y="1585820"/>
                </a:lnTo>
                <a:lnTo>
                  <a:pt x="747309" y="1590122"/>
                </a:lnTo>
                <a:lnTo>
                  <a:pt x="795787" y="1591574"/>
                </a:lnTo>
                <a:lnTo>
                  <a:pt x="5706632" y="1591574"/>
                </a:lnTo>
                <a:lnTo>
                  <a:pt x="5755110" y="1590122"/>
                </a:lnTo>
                <a:lnTo>
                  <a:pt x="5802819" y="1585820"/>
                </a:lnTo>
                <a:lnTo>
                  <a:pt x="5849677" y="1578753"/>
                </a:lnTo>
                <a:lnTo>
                  <a:pt x="5895600" y="1569003"/>
                </a:lnTo>
                <a:lnTo>
                  <a:pt x="5940505" y="1556654"/>
                </a:lnTo>
                <a:lnTo>
                  <a:pt x="5984310" y="1541788"/>
                </a:lnTo>
                <a:lnTo>
                  <a:pt x="6026929" y="1524490"/>
                </a:lnTo>
                <a:lnTo>
                  <a:pt x="6068281" y="1504841"/>
                </a:lnTo>
                <a:lnTo>
                  <a:pt x="6108283" y="1482927"/>
                </a:lnTo>
                <a:lnTo>
                  <a:pt x="6146850" y="1458829"/>
                </a:lnTo>
                <a:lnTo>
                  <a:pt x="6183900" y="1432631"/>
                </a:lnTo>
                <a:lnTo>
                  <a:pt x="6219349" y="1404416"/>
                </a:lnTo>
                <a:lnTo>
                  <a:pt x="6253115" y="1374268"/>
                </a:lnTo>
                <a:lnTo>
                  <a:pt x="6285113" y="1342269"/>
                </a:lnTo>
                <a:lnTo>
                  <a:pt x="6315261" y="1308504"/>
                </a:lnTo>
                <a:lnTo>
                  <a:pt x="6343476" y="1273055"/>
                </a:lnTo>
                <a:lnTo>
                  <a:pt x="6369674" y="1236005"/>
                </a:lnTo>
                <a:lnTo>
                  <a:pt x="6393772" y="1197438"/>
                </a:lnTo>
                <a:lnTo>
                  <a:pt x="6415687" y="1157436"/>
                </a:lnTo>
                <a:lnTo>
                  <a:pt x="6435335" y="1116084"/>
                </a:lnTo>
                <a:lnTo>
                  <a:pt x="6452633" y="1073464"/>
                </a:lnTo>
                <a:lnTo>
                  <a:pt x="6467499" y="1029660"/>
                </a:lnTo>
                <a:lnTo>
                  <a:pt x="6479848" y="984755"/>
                </a:lnTo>
                <a:lnTo>
                  <a:pt x="6489598" y="938832"/>
                </a:lnTo>
                <a:lnTo>
                  <a:pt x="6496666" y="891974"/>
                </a:lnTo>
                <a:lnTo>
                  <a:pt x="6500967" y="844264"/>
                </a:lnTo>
                <a:lnTo>
                  <a:pt x="6502419" y="795787"/>
                </a:lnTo>
                <a:lnTo>
                  <a:pt x="6500967" y="747309"/>
                </a:lnTo>
                <a:lnTo>
                  <a:pt x="6496666" y="699600"/>
                </a:lnTo>
                <a:lnTo>
                  <a:pt x="6489598" y="652742"/>
                </a:lnTo>
                <a:lnTo>
                  <a:pt x="6479848" y="606819"/>
                </a:lnTo>
                <a:lnTo>
                  <a:pt x="6467499" y="561913"/>
                </a:lnTo>
                <a:lnTo>
                  <a:pt x="6452633" y="518109"/>
                </a:lnTo>
                <a:lnTo>
                  <a:pt x="6435335" y="475490"/>
                </a:lnTo>
                <a:lnTo>
                  <a:pt x="6415687" y="434137"/>
                </a:lnTo>
                <a:lnTo>
                  <a:pt x="6393772" y="394136"/>
                </a:lnTo>
                <a:lnTo>
                  <a:pt x="6369674" y="355569"/>
                </a:lnTo>
                <a:lnTo>
                  <a:pt x="6343476" y="318519"/>
                </a:lnTo>
                <a:lnTo>
                  <a:pt x="6315261" y="283070"/>
                </a:lnTo>
                <a:lnTo>
                  <a:pt x="6285113" y="249304"/>
                </a:lnTo>
                <a:lnTo>
                  <a:pt x="6253115" y="217306"/>
                </a:lnTo>
                <a:lnTo>
                  <a:pt x="6219349" y="187157"/>
                </a:lnTo>
                <a:lnTo>
                  <a:pt x="6183900" y="158943"/>
                </a:lnTo>
                <a:lnTo>
                  <a:pt x="6146850" y="132745"/>
                </a:lnTo>
                <a:lnTo>
                  <a:pt x="6108283" y="108647"/>
                </a:lnTo>
                <a:lnTo>
                  <a:pt x="6068281" y="86732"/>
                </a:lnTo>
                <a:lnTo>
                  <a:pt x="6026929" y="67084"/>
                </a:lnTo>
                <a:lnTo>
                  <a:pt x="5984310" y="49786"/>
                </a:lnTo>
                <a:lnTo>
                  <a:pt x="5940505" y="34920"/>
                </a:lnTo>
                <a:lnTo>
                  <a:pt x="5895600" y="22571"/>
                </a:lnTo>
                <a:lnTo>
                  <a:pt x="5849677" y="12821"/>
                </a:lnTo>
                <a:lnTo>
                  <a:pt x="5802819" y="5753"/>
                </a:lnTo>
                <a:lnTo>
                  <a:pt x="5755110" y="1452"/>
                </a:lnTo>
                <a:lnTo>
                  <a:pt x="5706632" y="0"/>
                </a:lnTo>
                <a:lnTo>
                  <a:pt x="795787" y="0"/>
                </a:lnTo>
                <a:close/>
              </a:path>
            </a:pathLst>
          </a:custGeom>
          <a:ln w="20941">
            <a:solidFill>
              <a:srgbClr val="0021A5"/>
            </a:solidFill>
          </a:ln>
        </p:spPr>
        <p:txBody>
          <a:bodyPr wrap="square" lIns="0" tIns="0" rIns="0" bIns="0" rtlCol="0"/>
          <a:lstStyle/>
          <a:p>
            <a:endParaRPr sz="1092"/>
          </a:p>
        </p:txBody>
      </p:sp>
      <p:sp>
        <p:nvSpPr>
          <p:cNvPr id="12" name="object 12">
            <a:extLst>
              <a:ext uri="{FF2B5EF4-FFF2-40B4-BE49-F238E27FC236}">
                <a16:creationId xmlns:a16="http://schemas.microsoft.com/office/drawing/2014/main" id="{BF37CD21-B3C1-4219-AC7B-7AFF4367746A}"/>
              </a:ext>
              <a:ext uri="{C183D7F6-B498-43B3-948B-1728B52AA6E4}">
                <adec:decorative xmlns:adec="http://schemas.microsoft.com/office/drawing/2017/decorative" val="1"/>
              </a:ext>
            </a:extLst>
          </p:cNvPr>
          <p:cNvSpPr/>
          <p:nvPr userDrawn="1"/>
        </p:nvSpPr>
        <p:spPr>
          <a:xfrm>
            <a:off x="4432300" y="4444688"/>
            <a:ext cx="1131783" cy="0"/>
          </a:xfrm>
          <a:custGeom>
            <a:avLst/>
            <a:gdLst/>
            <a:ahLst/>
            <a:cxnLst/>
            <a:rect l="l" t="t" r="r" b="b"/>
            <a:pathLst>
              <a:path w="1866265">
                <a:moveTo>
                  <a:pt x="0" y="0"/>
                </a:moveTo>
                <a:lnTo>
                  <a:pt x="1866215" y="0"/>
                </a:lnTo>
              </a:path>
            </a:pathLst>
          </a:custGeom>
          <a:ln w="20941">
            <a:solidFill>
              <a:srgbClr val="0021A5"/>
            </a:solidFill>
          </a:ln>
        </p:spPr>
        <p:txBody>
          <a:bodyPr wrap="square" lIns="0" tIns="0" rIns="0" bIns="0" rtlCol="0"/>
          <a:lstStyle/>
          <a:p>
            <a:endParaRPr sz="1092"/>
          </a:p>
        </p:txBody>
      </p:sp>
      <p:sp>
        <p:nvSpPr>
          <p:cNvPr id="13" name="object 13">
            <a:extLst>
              <a:ext uri="{FF2B5EF4-FFF2-40B4-BE49-F238E27FC236}">
                <a16:creationId xmlns:a16="http://schemas.microsoft.com/office/drawing/2014/main" id="{F834F638-D700-FA71-D910-6AFCC360D639}"/>
              </a:ext>
            </a:extLst>
          </p:cNvPr>
          <p:cNvSpPr/>
          <p:nvPr userDrawn="1"/>
        </p:nvSpPr>
        <p:spPr>
          <a:xfrm>
            <a:off x="5552720" y="4407765"/>
            <a:ext cx="40049" cy="73932"/>
          </a:xfrm>
          <a:custGeom>
            <a:avLst/>
            <a:gdLst/>
            <a:ahLst/>
            <a:cxnLst/>
            <a:rect l="l" t="t" r="r" b="b"/>
            <a:pathLst>
              <a:path w="66040" h="121920">
                <a:moveTo>
                  <a:pt x="0" y="0"/>
                </a:moveTo>
                <a:lnTo>
                  <a:pt x="0" y="121776"/>
                </a:lnTo>
                <a:lnTo>
                  <a:pt x="65484" y="60888"/>
                </a:lnTo>
                <a:lnTo>
                  <a:pt x="0" y="0"/>
                </a:lnTo>
                <a:close/>
              </a:path>
            </a:pathLst>
          </a:custGeom>
          <a:solidFill>
            <a:srgbClr val="00468B"/>
          </a:solidFill>
        </p:spPr>
        <p:txBody>
          <a:bodyPr wrap="square" lIns="0" tIns="0" rIns="0" bIns="0" rtlCol="0"/>
          <a:lstStyle/>
          <a:p>
            <a:endParaRPr sz="1092"/>
          </a:p>
        </p:txBody>
      </p:sp>
      <p:sp>
        <p:nvSpPr>
          <p:cNvPr id="20" name="Text Placeholder 19">
            <a:extLst>
              <a:ext uri="{FF2B5EF4-FFF2-40B4-BE49-F238E27FC236}">
                <a16:creationId xmlns:a16="http://schemas.microsoft.com/office/drawing/2014/main" id="{501BE9F2-2C03-650B-2EFA-738AD30AA857}"/>
              </a:ext>
            </a:extLst>
          </p:cNvPr>
          <p:cNvSpPr>
            <a:spLocks noGrp="1"/>
          </p:cNvSpPr>
          <p:nvPr>
            <p:ph type="body" sz="quarter" idx="10" hasCustomPrompt="1"/>
          </p:nvPr>
        </p:nvSpPr>
        <p:spPr>
          <a:xfrm>
            <a:off x="635007" y="2289746"/>
            <a:ext cx="5103591" cy="1539747"/>
          </a:xfrm>
        </p:spPr>
        <p:txBody>
          <a:bodyPr/>
          <a:lstStyle>
            <a:lvl1pPr>
              <a:lnSpc>
                <a:spcPts val="4002"/>
              </a:lnSpc>
              <a:defRPr sz="4245" b="1" i="0" spc="364">
                <a:latin typeface="Franklin Gothic Heavy" panose="020B0603020102020204" pitchFamily="34" charset="0"/>
              </a:defRPr>
            </a:lvl1pPr>
          </a:lstStyle>
          <a:p>
            <a:pPr lvl="0"/>
            <a:r>
              <a:rPr lang="en-US"/>
              <a:t>MAIN TITLE</a:t>
            </a:r>
          </a:p>
          <a:p>
            <a:pPr lvl="0"/>
            <a:r>
              <a:rPr lang="en-US"/>
              <a:t>SECOND LINE</a:t>
            </a:r>
          </a:p>
          <a:p>
            <a:pPr lvl="0"/>
            <a:r>
              <a:rPr lang="en-US"/>
              <a:t>THIRD LINE</a:t>
            </a:r>
          </a:p>
        </p:txBody>
      </p:sp>
      <p:sp>
        <p:nvSpPr>
          <p:cNvPr id="23" name="Text Placeholder 22">
            <a:extLst>
              <a:ext uri="{FF2B5EF4-FFF2-40B4-BE49-F238E27FC236}">
                <a16:creationId xmlns:a16="http://schemas.microsoft.com/office/drawing/2014/main" id="{7060DF1C-EE11-BE6C-9FB6-97B5AEBE4955}"/>
              </a:ext>
            </a:extLst>
          </p:cNvPr>
          <p:cNvSpPr>
            <a:spLocks noGrp="1"/>
          </p:cNvSpPr>
          <p:nvPr>
            <p:ph type="body" sz="quarter" idx="11" hasCustomPrompt="1"/>
          </p:nvPr>
        </p:nvSpPr>
        <p:spPr>
          <a:xfrm>
            <a:off x="814762" y="4164734"/>
            <a:ext cx="3419613" cy="559908"/>
          </a:xfrm>
        </p:spPr>
        <p:txBody>
          <a:bodyPr/>
          <a:lstStyle>
            <a:lvl1pPr>
              <a:defRPr sz="1213" b="1" i="0" spc="364">
                <a:solidFill>
                  <a:srgbClr val="0021A5"/>
                </a:solidFill>
                <a:latin typeface="Franklin Gothic Demi" panose="020B0603020102020204" pitchFamily="34" charset="0"/>
              </a:defRPr>
            </a:lvl1pPr>
          </a:lstStyle>
          <a:p>
            <a:pPr lvl="0"/>
            <a:r>
              <a:rPr lang="en-US"/>
              <a:t>SUBTITLE OR FURTHER DESCRIPTION, AS NECESSARY – CAN BE MULTIPLE LINES</a:t>
            </a:r>
          </a:p>
        </p:txBody>
      </p:sp>
      <p:sp>
        <p:nvSpPr>
          <p:cNvPr id="5" name="Text Placeholder 4">
            <a:extLst>
              <a:ext uri="{FF2B5EF4-FFF2-40B4-BE49-F238E27FC236}">
                <a16:creationId xmlns:a16="http://schemas.microsoft.com/office/drawing/2014/main" id="{DBB5205A-AC2E-E36D-2A8C-1B66C87E8CC2}"/>
              </a:ext>
            </a:extLst>
          </p:cNvPr>
          <p:cNvSpPr>
            <a:spLocks noGrp="1"/>
          </p:cNvSpPr>
          <p:nvPr>
            <p:ph type="body" sz="quarter" idx="13" hasCustomPrompt="1"/>
          </p:nvPr>
        </p:nvSpPr>
        <p:spPr>
          <a:xfrm>
            <a:off x="635007" y="5883698"/>
            <a:ext cx="2595912" cy="223963"/>
          </a:xfrm>
        </p:spPr>
        <p:txBody>
          <a:bodyPr/>
          <a:lstStyle>
            <a:lvl1pPr>
              <a:defRPr sz="1455" i="0" spc="364">
                <a:latin typeface="Franklin Gothic Medium" panose="020B0603020102020204" pitchFamily="34" charset="0"/>
              </a:defRPr>
            </a:lvl1pPr>
          </a:lstStyle>
          <a:p>
            <a:pPr lvl="0"/>
            <a:r>
              <a:rPr lang="en-US"/>
              <a:t>MONTH DD, YEAR</a:t>
            </a:r>
          </a:p>
        </p:txBody>
      </p:sp>
      <p:sp>
        <p:nvSpPr>
          <p:cNvPr id="8" name="Text Placeholder 7">
            <a:extLst>
              <a:ext uri="{FF2B5EF4-FFF2-40B4-BE49-F238E27FC236}">
                <a16:creationId xmlns:a16="http://schemas.microsoft.com/office/drawing/2014/main" id="{2B8CE0DA-47EA-8601-D2A6-7FB756C4EE56}"/>
              </a:ext>
            </a:extLst>
          </p:cNvPr>
          <p:cNvSpPr>
            <a:spLocks noGrp="1"/>
          </p:cNvSpPr>
          <p:nvPr>
            <p:ph type="body" sz="quarter" idx="14" hasCustomPrompt="1"/>
          </p:nvPr>
        </p:nvSpPr>
        <p:spPr>
          <a:xfrm>
            <a:off x="643103" y="6132621"/>
            <a:ext cx="4713521" cy="186636"/>
          </a:xfrm>
        </p:spPr>
        <p:txBody>
          <a:bodyPr/>
          <a:lstStyle>
            <a:lvl1pPr>
              <a:defRPr sz="1213" i="1" spc="364">
                <a:latin typeface="Franklin Gothic Medium" panose="020B0603020102020204" pitchFamily="34" charset="0"/>
              </a:defRPr>
            </a:lvl1pPr>
          </a:lstStyle>
          <a:p>
            <a:pPr lvl="0"/>
            <a:r>
              <a:rPr lang="en-US"/>
              <a:t>PRESENTED BY NAME</a:t>
            </a:r>
          </a:p>
        </p:txBody>
      </p:sp>
      <p:sp>
        <p:nvSpPr>
          <p:cNvPr id="3" name="Picture Placeholder 2" descr="Placed alt text for photo here.">
            <a:extLst>
              <a:ext uri="{FF2B5EF4-FFF2-40B4-BE49-F238E27FC236}">
                <a16:creationId xmlns:a16="http://schemas.microsoft.com/office/drawing/2014/main" id="{B404D34E-5CEA-E2DB-1AB6-67660A8FAA6A}"/>
              </a:ext>
            </a:extLst>
          </p:cNvPr>
          <p:cNvSpPr>
            <a:spLocks noGrp="1"/>
          </p:cNvSpPr>
          <p:nvPr>
            <p:ph type="pic" sz="quarter" idx="12"/>
          </p:nvPr>
        </p:nvSpPr>
        <p:spPr>
          <a:xfrm>
            <a:off x="6367490" y="571822"/>
            <a:ext cx="5181408" cy="461924"/>
          </a:xfrm>
        </p:spPr>
        <p:txBody>
          <a:bodyPr/>
          <a:lstStyle>
            <a:lvl1pPr>
              <a:defRPr>
                <a:latin typeface="Franklin Gothic Medium" panose="020B0603020102020204" pitchFamily="34" charset="0"/>
              </a:defRPr>
            </a:lvl1pPr>
          </a:lstStyle>
          <a:p>
            <a:endParaRPr lang="en-US"/>
          </a:p>
        </p:txBody>
      </p:sp>
      <p:pic>
        <p:nvPicPr>
          <p:cNvPr id="16" name="Picture 15" descr="UF/IFAS Extension logo.">
            <a:extLst>
              <a:ext uri="{FF2B5EF4-FFF2-40B4-BE49-F238E27FC236}">
                <a16:creationId xmlns:a16="http://schemas.microsoft.com/office/drawing/2014/main" id="{FA189D1A-ECE5-EBCE-E67C-D06627E559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77" y="676359"/>
            <a:ext cx="2643364" cy="396046"/>
          </a:xfrm>
          <a:prstGeom prst="rect">
            <a:avLst/>
          </a:prstGeom>
        </p:spPr>
      </p:pic>
      <p:pic>
        <p:nvPicPr>
          <p:cNvPr id="4" name="Picture 3" descr="Logo&#10;&#10;Description automatically generated">
            <a:extLst>
              <a:ext uri="{FF2B5EF4-FFF2-40B4-BE49-F238E27FC236}">
                <a16:creationId xmlns:a16="http://schemas.microsoft.com/office/drawing/2014/main" id="{A7B92071-56C5-575E-B975-39BF559E3C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47898" y="285036"/>
            <a:ext cx="1368803" cy="1059891"/>
          </a:xfrm>
          <a:prstGeom prst="rect">
            <a:avLst/>
          </a:prstGeom>
        </p:spPr>
      </p:pic>
    </p:spTree>
    <p:extLst>
      <p:ext uri="{BB962C8B-B14F-4D97-AF65-F5344CB8AC3E}">
        <p14:creationId xmlns:p14="http://schemas.microsoft.com/office/powerpoint/2010/main" val="313206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B062-6853-D00F-79D1-B776873AD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5B328-0D6B-87F1-2BCF-835681B43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ADF39-2B99-E945-525F-F5BAACEDCF1E}"/>
              </a:ext>
            </a:extLst>
          </p:cNvPr>
          <p:cNvSpPr>
            <a:spLocks noGrp="1"/>
          </p:cNvSpPr>
          <p:nvPr>
            <p:ph type="dt" sz="half" idx="10"/>
          </p:nvPr>
        </p:nvSpPr>
        <p:spPr>
          <a:xfrm>
            <a:off x="838200" y="6356350"/>
            <a:ext cx="2743200" cy="365125"/>
          </a:xfrm>
          <a:prstGeom prst="rect">
            <a:avLst/>
          </a:prstGeom>
        </p:spPr>
        <p:txBody>
          <a:bodyPr/>
          <a:lstStyle/>
          <a:p>
            <a:fld id="{0B045B91-C050-4969-A35D-7F515CDCE7CE}" type="datetimeFigureOut">
              <a:rPr lang="en-US" smtClean="0"/>
              <a:t>1/28/2025</a:t>
            </a:fld>
            <a:endParaRPr lang="en-US"/>
          </a:p>
        </p:txBody>
      </p:sp>
      <p:sp>
        <p:nvSpPr>
          <p:cNvPr id="5" name="Footer Placeholder 4">
            <a:extLst>
              <a:ext uri="{FF2B5EF4-FFF2-40B4-BE49-F238E27FC236}">
                <a16:creationId xmlns:a16="http://schemas.microsoft.com/office/drawing/2014/main" id="{828D7D04-6F81-D24F-F7F4-29CC697F96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1A6F83-0CAB-C131-E012-946B7D545DCE}"/>
              </a:ext>
            </a:extLst>
          </p:cNvPr>
          <p:cNvSpPr>
            <a:spLocks noGrp="1"/>
          </p:cNvSpPr>
          <p:nvPr>
            <p:ph type="sldNum" sz="quarter" idx="12"/>
          </p:nvPr>
        </p:nvSpPr>
        <p:spPr>
          <a:xfrm>
            <a:off x="8610600" y="6356350"/>
            <a:ext cx="2743200" cy="365125"/>
          </a:xfrm>
          <a:prstGeom prst="rect">
            <a:avLst/>
          </a:prstGeom>
        </p:spPr>
        <p:txBody>
          <a:bodyPr/>
          <a:lstStyle/>
          <a:p>
            <a:fld id="{BBD4EEB0-E39E-4F1F-8CD8-DAF1D6FA9176}" type="slidenum">
              <a:rPr lang="en-US" smtClean="0"/>
              <a:t>‹#›</a:t>
            </a:fld>
            <a:endParaRPr lang="en-US"/>
          </a:p>
        </p:txBody>
      </p:sp>
    </p:spTree>
    <p:extLst>
      <p:ext uri="{BB962C8B-B14F-4D97-AF65-F5344CB8AC3E}">
        <p14:creationId xmlns:p14="http://schemas.microsoft.com/office/powerpoint/2010/main" val="54119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A086-84E6-0CD5-B1E1-446910813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639C3-EB4D-D998-A547-41D92CC71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5D12C2-61D8-82DC-655A-BD75A5FE72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734B05-724F-1317-E1D4-D58E23294151}"/>
              </a:ext>
            </a:extLst>
          </p:cNvPr>
          <p:cNvSpPr>
            <a:spLocks noGrp="1"/>
          </p:cNvSpPr>
          <p:nvPr>
            <p:ph type="dt" sz="half" idx="10"/>
          </p:nvPr>
        </p:nvSpPr>
        <p:spPr>
          <a:xfrm>
            <a:off x="838200" y="6356350"/>
            <a:ext cx="2743200" cy="365125"/>
          </a:xfrm>
          <a:prstGeom prst="rect">
            <a:avLst/>
          </a:prstGeom>
        </p:spPr>
        <p:txBody>
          <a:bodyPr/>
          <a:lstStyle/>
          <a:p>
            <a:fld id="{0B045B91-C050-4969-A35D-7F515CDCE7CE}" type="datetimeFigureOut">
              <a:rPr lang="en-US" smtClean="0"/>
              <a:t>1/28/2025</a:t>
            </a:fld>
            <a:endParaRPr lang="en-US"/>
          </a:p>
        </p:txBody>
      </p:sp>
      <p:sp>
        <p:nvSpPr>
          <p:cNvPr id="6" name="Footer Placeholder 5">
            <a:extLst>
              <a:ext uri="{FF2B5EF4-FFF2-40B4-BE49-F238E27FC236}">
                <a16:creationId xmlns:a16="http://schemas.microsoft.com/office/drawing/2014/main" id="{B3C1A089-5F84-ED35-A4DF-2240F483EA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9D1AFC-3450-B05D-2A3D-606D88A8C639}"/>
              </a:ext>
            </a:extLst>
          </p:cNvPr>
          <p:cNvSpPr>
            <a:spLocks noGrp="1"/>
          </p:cNvSpPr>
          <p:nvPr>
            <p:ph type="sldNum" sz="quarter" idx="12"/>
          </p:nvPr>
        </p:nvSpPr>
        <p:spPr>
          <a:xfrm>
            <a:off x="8610600" y="6356350"/>
            <a:ext cx="2743200" cy="365125"/>
          </a:xfrm>
          <a:prstGeom prst="rect">
            <a:avLst/>
          </a:prstGeom>
        </p:spPr>
        <p:txBody>
          <a:bodyPr/>
          <a:lstStyle/>
          <a:p>
            <a:fld id="{BBD4EEB0-E39E-4F1F-8CD8-DAF1D6FA9176}" type="slidenum">
              <a:rPr lang="en-US" smtClean="0"/>
              <a:t>‹#›</a:t>
            </a:fld>
            <a:endParaRPr lang="en-US"/>
          </a:p>
        </p:txBody>
      </p:sp>
    </p:spTree>
    <p:extLst>
      <p:ext uri="{BB962C8B-B14F-4D97-AF65-F5344CB8AC3E}">
        <p14:creationId xmlns:p14="http://schemas.microsoft.com/office/powerpoint/2010/main" val="4112417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A086-84E6-0CD5-B1E1-446910813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639C3-EB4D-D998-A547-41D92CC71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5D12C2-61D8-82DC-655A-BD75A5FE72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734B05-724F-1317-E1D4-D58E23294151}"/>
              </a:ext>
            </a:extLst>
          </p:cNvPr>
          <p:cNvSpPr>
            <a:spLocks noGrp="1"/>
          </p:cNvSpPr>
          <p:nvPr>
            <p:ph type="dt" sz="half" idx="10"/>
          </p:nvPr>
        </p:nvSpPr>
        <p:spPr>
          <a:xfrm>
            <a:off x="838200" y="6356350"/>
            <a:ext cx="2743200" cy="365125"/>
          </a:xfrm>
          <a:prstGeom prst="rect">
            <a:avLst/>
          </a:prstGeom>
        </p:spPr>
        <p:txBody>
          <a:bodyPr/>
          <a:lstStyle/>
          <a:p>
            <a:fld id="{0B045B91-C050-4969-A35D-7F515CDCE7CE}" type="datetimeFigureOut">
              <a:rPr lang="en-US" smtClean="0"/>
              <a:t>1/28/2025</a:t>
            </a:fld>
            <a:endParaRPr lang="en-US"/>
          </a:p>
        </p:txBody>
      </p:sp>
      <p:sp>
        <p:nvSpPr>
          <p:cNvPr id="6" name="Footer Placeholder 5">
            <a:extLst>
              <a:ext uri="{FF2B5EF4-FFF2-40B4-BE49-F238E27FC236}">
                <a16:creationId xmlns:a16="http://schemas.microsoft.com/office/drawing/2014/main" id="{B3C1A089-5F84-ED35-A4DF-2240F483EA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9D1AFC-3450-B05D-2A3D-606D88A8C639}"/>
              </a:ext>
            </a:extLst>
          </p:cNvPr>
          <p:cNvSpPr>
            <a:spLocks noGrp="1"/>
          </p:cNvSpPr>
          <p:nvPr>
            <p:ph type="sldNum" sz="quarter" idx="12"/>
          </p:nvPr>
        </p:nvSpPr>
        <p:spPr>
          <a:xfrm>
            <a:off x="8610600" y="6356350"/>
            <a:ext cx="2743200" cy="365125"/>
          </a:xfrm>
          <a:prstGeom prst="rect">
            <a:avLst/>
          </a:prstGeom>
        </p:spPr>
        <p:txBody>
          <a:bodyPr/>
          <a:lstStyle/>
          <a:p>
            <a:fld id="{BBD4EEB0-E39E-4F1F-8CD8-DAF1D6FA9176}" type="slidenum">
              <a:rPr lang="en-US" smtClean="0"/>
              <a:t>‹#›</a:t>
            </a:fld>
            <a:endParaRPr lang="en-US"/>
          </a:p>
        </p:txBody>
      </p:sp>
    </p:spTree>
    <p:extLst>
      <p:ext uri="{BB962C8B-B14F-4D97-AF65-F5344CB8AC3E}">
        <p14:creationId xmlns:p14="http://schemas.microsoft.com/office/powerpoint/2010/main" val="2153174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B062-6853-D00F-79D1-B776873AD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5B328-0D6B-87F1-2BCF-835681B43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ADF39-2B99-E945-525F-F5BAACEDCF1E}"/>
              </a:ext>
            </a:extLst>
          </p:cNvPr>
          <p:cNvSpPr>
            <a:spLocks noGrp="1"/>
          </p:cNvSpPr>
          <p:nvPr>
            <p:ph type="dt" sz="half" idx="10"/>
          </p:nvPr>
        </p:nvSpPr>
        <p:spPr>
          <a:xfrm>
            <a:off x="838200" y="6356350"/>
            <a:ext cx="2743200" cy="365125"/>
          </a:xfrm>
          <a:prstGeom prst="rect">
            <a:avLst/>
          </a:prstGeom>
        </p:spPr>
        <p:txBody>
          <a:bodyPr/>
          <a:lstStyle/>
          <a:p>
            <a:fld id="{0B045B91-C050-4969-A35D-7F515CDCE7CE}" type="datetimeFigureOut">
              <a:rPr lang="en-US" smtClean="0"/>
              <a:t>1/28/2025</a:t>
            </a:fld>
            <a:endParaRPr lang="en-US"/>
          </a:p>
        </p:txBody>
      </p:sp>
      <p:sp>
        <p:nvSpPr>
          <p:cNvPr id="5" name="Footer Placeholder 4">
            <a:extLst>
              <a:ext uri="{FF2B5EF4-FFF2-40B4-BE49-F238E27FC236}">
                <a16:creationId xmlns:a16="http://schemas.microsoft.com/office/drawing/2014/main" id="{828D7D04-6F81-D24F-F7F4-29CC697F96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1A6F83-0CAB-C131-E012-946B7D545DCE}"/>
              </a:ext>
            </a:extLst>
          </p:cNvPr>
          <p:cNvSpPr>
            <a:spLocks noGrp="1"/>
          </p:cNvSpPr>
          <p:nvPr>
            <p:ph type="sldNum" sz="quarter" idx="12"/>
          </p:nvPr>
        </p:nvSpPr>
        <p:spPr>
          <a:xfrm>
            <a:off x="8610600" y="6356350"/>
            <a:ext cx="2743200" cy="365125"/>
          </a:xfrm>
          <a:prstGeom prst="rect">
            <a:avLst/>
          </a:prstGeom>
        </p:spPr>
        <p:txBody>
          <a:bodyPr/>
          <a:lstStyle/>
          <a:p>
            <a:fld id="{BBD4EEB0-E39E-4F1F-8CD8-DAF1D6FA9176}" type="slidenum">
              <a:rPr lang="en-US" smtClean="0"/>
              <a:t>‹#›</a:t>
            </a:fld>
            <a:endParaRPr lang="en-US"/>
          </a:p>
        </p:txBody>
      </p:sp>
    </p:spTree>
    <p:extLst>
      <p:ext uri="{BB962C8B-B14F-4D97-AF65-F5344CB8AC3E}">
        <p14:creationId xmlns:p14="http://schemas.microsoft.com/office/powerpoint/2010/main" val="215204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3709-D229-913C-D3C2-7484F32D4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08893-A023-A10A-E534-0F01FE60C1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82931-BF60-23CF-4E64-6597FB1ED339}"/>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5" name="Footer Placeholder 4">
            <a:extLst>
              <a:ext uri="{FF2B5EF4-FFF2-40B4-BE49-F238E27FC236}">
                <a16:creationId xmlns:a16="http://schemas.microsoft.com/office/drawing/2014/main" id="{41008D35-40B7-532C-D11C-93FD63274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2E398-9163-D317-342F-A18B7230BA8D}"/>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3973852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title 2">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DFF4CDB4-ACC4-18FF-D143-30AF54D38EE1}"/>
              </a:ext>
              <a:ext uri="{C183D7F6-B498-43B3-948B-1728B52AA6E4}">
                <adec:decorative xmlns:adec="http://schemas.microsoft.com/office/drawing/2017/decorative" val="1"/>
              </a:ext>
            </a:extLst>
          </p:cNvPr>
          <p:cNvPicPr/>
          <p:nvPr userDrawn="1"/>
        </p:nvPicPr>
        <p:blipFill>
          <a:blip r:embed="rId2" cstate="print"/>
          <a:stretch>
            <a:fillRect/>
          </a:stretch>
        </p:blipFill>
        <p:spPr>
          <a:xfrm flipH="1">
            <a:off x="1" y="-709"/>
            <a:ext cx="12191999" cy="6857518"/>
          </a:xfrm>
          <a:prstGeom prst="rect">
            <a:avLst/>
          </a:prstGeom>
        </p:spPr>
      </p:pic>
      <p:sp>
        <p:nvSpPr>
          <p:cNvPr id="11" name="object 11">
            <a:extLst>
              <a:ext uri="{FF2B5EF4-FFF2-40B4-BE49-F238E27FC236}">
                <a16:creationId xmlns:a16="http://schemas.microsoft.com/office/drawing/2014/main" id="{5833F433-371A-F10F-9182-122867831B20}"/>
              </a:ext>
              <a:ext uri="{C183D7F6-B498-43B3-948B-1728B52AA6E4}">
                <adec:decorative xmlns:adec="http://schemas.microsoft.com/office/drawing/2017/decorative" val="1"/>
              </a:ext>
            </a:extLst>
          </p:cNvPr>
          <p:cNvSpPr/>
          <p:nvPr userDrawn="1"/>
        </p:nvSpPr>
        <p:spPr>
          <a:xfrm>
            <a:off x="482600" y="3962122"/>
            <a:ext cx="3943723" cy="965357"/>
          </a:xfrm>
          <a:custGeom>
            <a:avLst/>
            <a:gdLst/>
            <a:ahLst/>
            <a:cxnLst/>
            <a:rect l="l" t="t" r="r" b="b"/>
            <a:pathLst>
              <a:path w="6503034" h="1591945">
                <a:moveTo>
                  <a:pt x="795787" y="0"/>
                </a:moveTo>
                <a:lnTo>
                  <a:pt x="747309" y="1452"/>
                </a:lnTo>
                <a:lnTo>
                  <a:pt x="699600" y="5753"/>
                </a:lnTo>
                <a:lnTo>
                  <a:pt x="652742" y="12821"/>
                </a:lnTo>
                <a:lnTo>
                  <a:pt x="606819" y="22571"/>
                </a:lnTo>
                <a:lnTo>
                  <a:pt x="561913" y="34920"/>
                </a:lnTo>
                <a:lnTo>
                  <a:pt x="518109" y="49786"/>
                </a:lnTo>
                <a:lnTo>
                  <a:pt x="475490" y="67084"/>
                </a:lnTo>
                <a:lnTo>
                  <a:pt x="434137" y="86732"/>
                </a:lnTo>
                <a:lnTo>
                  <a:pt x="394136" y="108647"/>
                </a:lnTo>
                <a:lnTo>
                  <a:pt x="355569" y="132745"/>
                </a:lnTo>
                <a:lnTo>
                  <a:pt x="318519" y="158943"/>
                </a:lnTo>
                <a:lnTo>
                  <a:pt x="283070" y="187157"/>
                </a:lnTo>
                <a:lnTo>
                  <a:pt x="249304" y="217306"/>
                </a:lnTo>
                <a:lnTo>
                  <a:pt x="217306" y="249304"/>
                </a:lnTo>
                <a:lnTo>
                  <a:pt x="187157" y="283070"/>
                </a:lnTo>
                <a:lnTo>
                  <a:pt x="158943" y="318519"/>
                </a:lnTo>
                <a:lnTo>
                  <a:pt x="132745" y="355569"/>
                </a:lnTo>
                <a:lnTo>
                  <a:pt x="108647" y="394136"/>
                </a:lnTo>
                <a:lnTo>
                  <a:pt x="86732" y="434137"/>
                </a:lnTo>
                <a:lnTo>
                  <a:pt x="67084" y="475490"/>
                </a:lnTo>
                <a:lnTo>
                  <a:pt x="49786" y="518109"/>
                </a:lnTo>
                <a:lnTo>
                  <a:pt x="34920" y="561913"/>
                </a:lnTo>
                <a:lnTo>
                  <a:pt x="22571" y="606819"/>
                </a:lnTo>
                <a:lnTo>
                  <a:pt x="12821" y="652742"/>
                </a:lnTo>
                <a:lnTo>
                  <a:pt x="5753" y="699600"/>
                </a:lnTo>
                <a:lnTo>
                  <a:pt x="1452" y="747309"/>
                </a:lnTo>
                <a:lnTo>
                  <a:pt x="0" y="795787"/>
                </a:lnTo>
                <a:lnTo>
                  <a:pt x="1452" y="844264"/>
                </a:lnTo>
                <a:lnTo>
                  <a:pt x="5753" y="891974"/>
                </a:lnTo>
                <a:lnTo>
                  <a:pt x="12821" y="938832"/>
                </a:lnTo>
                <a:lnTo>
                  <a:pt x="22571" y="984755"/>
                </a:lnTo>
                <a:lnTo>
                  <a:pt x="34920" y="1029660"/>
                </a:lnTo>
                <a:lnTo>
                  <a:pt x="49786" y="1073464"/>
                </a:lnTo>
                <a:lnTo>
                  <a:pt x="67084" y="1116084"/>
                </a:lnTo>
                <a:lnTo>
                  <a:pt x="86732" y="1157436"/>
                </a:lnTo>
                <a:lnTo>
                  <a:pt x="108647" y="1197438"/>
                </a:lnTo>
                <a:lnTo>
                  <a:pt x="132745" y="1236005"/>
                </a:lnTo>
                <a:lnTo>
                  <a:pt x="158943" y="1273055"/>
                </a:lnTo>
                <a:lnTo>
                  <a:pt x="187157" y="1308504"/>
                </a:lnTo>
                <a:lnTo>
                  <a:pt x="217306" y="1342269"/>
                </a:lnTo>
                <a:lnTo>
                  <a:pt x="249304" y="1374268"/>
                </a:lnTo>
                <a:lnTo>
                  <a:pt x="283070" y="1404416"/>
                </a:lnTo>
                <a:lnTo>
                  <a:pt x="318519" y="1432631"/>
                </a:lnTo>
                <a:lnTo>
                  <a:pt x="355569" y="1458829"/>
                </a:lnTo>
                <a:lnTo>
                  <a:pt x="394136" y="1482927"/>
                </a:lnTo>
                <a:lnTo>
                  <a:pt x="434137" y="1504841"/>
                </a:lnTo>
                <a:lnTo>
                  <a:pt x="475490" y="1524490"/>
                </a:lnTo>
                <a:lnTo>
                  <a:pt x="518109" y="1541788"/>
                </a:lnTo>
                <a:lnTo>
                  <a:pt x="561913" y="1556654"/>
                </a:lnTo>
                <a:lnTo>
                  <a:pt x="606819" y="1569003"/>
                </a:lnTo>
                <a:lnTo>
                  <a:pt x="652742" y="1578753"/>
                </a:lnTo>
                <a:lnTo>
                  <a:pt x="699600" y="1585820"/>
                </a:lnTo>
                <a:lnTo>
                  <a:pt x="747309" y="1590122"/>
                </a:lnTo>
                <a:lnTo>
                  <a:pt x="795787" y="1591574"/>
                </a:lnTo>
                <a:lnTo>
                  <a:pt x="5706632" y="1591574"/>
                </a:lnTo>
                <a:lnTo>
                  <a:pt x="5755110" y="1590122"/>
                </a:lnTo>
                <a:lnTo>
                  <a:pt x="5802819" y="1585820"/>
                </a:lnTo>
                <a:lnTo>
                  <a:pt x="5849677" y="1578753"/>
                </a:lnTo>
                <a:lnTo>
                  <a:pt x="5895600" y="1569003"/>
                </a:lnTo>
                <a:lnTo>
                  <a:pt x="5940505" y="1556654"/>
                </a:lnTo>
                <a:lnTo>
                  <a:pt x="5984310" y="1541788"/>
                </a:lnTo>
                <a:lnTo>
                  <a:pt x="6026929" y="1524490"/>
                </a:lnTo>
                <a:lnTo>
                  <a:pt x="6068281" y="1504841"/>
                </a:lnTo>
                <a:lnTo>
                  <a:pt x="6108283" y="1482927"/>
                </a:lnTo>
                <a:lnTo>
                  <a:pt x="6146850" y="1458829"/>
                </a:lnTo>
                <a:lnTo>
                  <a:pt x="6183900" y="1432631"/>
                </a:lnTo>
                <a:lnTo>
                  <a:pt x="6219349" y="1404416"/>
                </a:lnTo>
                <a:lnTo>
                  <a:pt x="6253115" y="1374268"/>
                </a:lnTo>
                <a:lnTo>
                  <a:pt x="6285113" y="1342269"/>
                </a:lnTo>
                <a:lnTo>
                  <a:pt x="6315261" y="1308504"/>
                </a:lnTo>
                <a:lnTo>
                  <a:pt x="6343476" y="1273055"/>
                </a:lnTo>
                <a:lnTo>
                  <a:pt x="6369674" y="1236005"/>
                </a:lnTo>
                <a:lnTo>
                  <a:pt x="6393772" y="1197438"/>
                </a:lnTo>
                <a:lnTo>
                  <a:pt x="6415687" y="1157436"/>
                </a:lnTo>
                <a:lnTo>
                  <a:pt x="6435335" y="1116084"/>
                </a:lnTo>
                <a:lnTo>
                  <a:pt x="6452633" y="1073464"/>
                </a:lnTo>
                <a:lnTo>
                  <a:pt x="6467499" y="1029660"/>
                </a:lnTo>
                <a:lnTo>
                  <a:pt x="6479848" y="984755"/>
                </a:lnTo>
                <a:lnTo>
                  <a:pt x="6489598" y="938832"/>
                </a:lnTo>
                <a:lnTo>
                  <a:pt x="6496666" y="891974"/>
                </a:lnTo>
                <a:lnTo>
                  <a:pt x="6500967" y="844264"/>
                </a:lnTo>
                <a:lnTo>
                  <a:pt x="6502419" y="795787"/>
                </a:lnTo>
                <a:lnTo>
                  <a:pt x="6500967" y="747309"/>
                </a:lnTo>
                <a:lnTo>
                  <a:pt x="6496666" y="699600"/>
                </a:lnTo>
                <a:lnTo>
                  <a:pt x="6489598" y="652742"/>
                </a:lnTo>
                <a:lnTo>
                  <a:pt x="6479848" y="606819"/>
                </a:lnTo>
                <a:lnTo>
                  <a:pt x="6467499" y="561913"/>
                </a:lnTo>
                <a:lnTo>
                  <a:pt x="6452633" y="518109"/>
                </a:lnTo>
                <a:lnTo>
                  <a:pt x="6435335" y="475490"/>
                </a:lnTo>
                <a:lnTo>
                  <a:pt x="6415687" y="434137"/>
                </a:lnTo>
                <a:lnTo>
                  <a:pt x="6393772" y="394136"/>
                </a:lnTo>
                <a:lnTo>
                  <a:pt x="6369674" y="355569"/>
                </a:lnTo>
                <a:lnTo>
                  <a:pt x="6343476" y="318519"/>
                </a:lnTo>
                <a:lnTo>
                  <a:pt x="6315261" y="283070"/>
                </a:lnTo>
                <a:lnTo>
                  <a:pt x="6285113" y="249304"/>
                </a:lnTo>
                <a:lnTo>
                  <a:pt x="6253115" y="217306"/>
                </a:lnTo>
                <a:lnTo>
                  <a:pt x="6219349" y="187157"/>
                </a:lnTo>
                <a:lnTo>
                  <a:pt x="6183900" y="158943"/>
                </a:lnTo>
                <a:lnTo>
                  <a:pt x="6146850" y="132745"/>
                </a:lnTo>
                <a:lnTo>
                  <a:pt x="6108283" y="108647"/>
                </a:lnTo>
                <a:lnTo>
                  <a:pt x="6068281" y="86732"/>
                </a:lnTo>
                <a:lnTo>
                  <a:pt x="6026929" y="67084"/>
                </a:lnTo>
                <a:lnTo>
                  <a:pt x="5984310" y="49786"/>
                </a:lnTo>
                <a:lnTo>
                  <a:pt x="5940505" y="34920"/>
                </a:lnTo>
                <a:lnTo>
                  <a:pt x="5895600" y="22571"/>
                </a:lnTo>
                <a:lnTo>
                  <a:pt x="5849677" y="12821"/>
                </a:lnTo>
                <a:lnTo>
                  <a:pt x="5802819" y="5753"/>
                </a:lnTo>
                <a:lnTo>
                  <a:pt x="5755110" y="1452"/>
                </a:lnTo>
                <a:lnTo>
                  <a:pt x="5706632" y="0"/>
                </a:lnTo>
                <a:lnTo>
                  <a:pt x="795787" y="0"/>
                </a:lnTo>
                <a:close/>
              </a:path>
            </a:pathLst>
          </a:custGeom>
          <a:ln w="20941">
            <a:solidFill>
              <a:srgbClr val="0021A5"/>
            </a:solidFill>
          </a:ln>
        </p:spPr>
        <p:txBody>
          <a:bodyPr wrap="square" lIns="0" tIns="0" rIns="0" bIns="0" rtlCol="0"/>
          <a:lstStyle/>
          <a:p>
            <a:endParaRPr sz="1092"/>
          </a:p>
        </p:txBody>
      </p:sp>
      <p:sp>
        <p:nvSpPr>
          <p:cNvPr id="12" name="object 12">
            <a:extLst>
              <a:ext uri="{FF2B5EF4-FFF2-40B4-BE49-F238E27FC236}">
                <a16:creationId xmlns:a16="http://schemas.microsoft.com/office/drawing/2014/main" id="{BF37CD21-B3C1-4219-AC7B-7AFF4367746A}"/>
              </a:ext>
              <a:ext uri="{C183D7F6-B498-43B3-948B-1728B52AA6E4}">
                <adec:decorative xmlns:adec="http://schemas.microsoft.com/office/drawing/2017/decorative" val="1"/>
              </a:ext>
            </a:extLst>
          </p:cNvPr>
          <p:cNvSpPr/>
          <p:nvPr userDrawn="1"/>
        </p:nvSpPr>
        <p:spPr>
          <a:xfrm>
            <a:off x="4432300" y="4444688"/>
            <a:ext cx="1131783" cy="0"/>
          </a:xfrm>
          <a:custGeom>
            <a:avLst/>
            <a:gdLst/>
            <a:ahLst/>
            <a:cxnLst/>
            <a:rect l="l" t="t" r="r" b="b"/>
            <a:pathLst>
              <a:path w="1866265">
                <a:moveTo>
                  <a:pt x="0" y="0"/>
                </a:moveTo>
                <a:lnTo>
                  <a:pt x="1866215" y="0"/>
                </a:lnTo>
              </a:path>
            </a:pathLst>
          </a:custGeom>
          <a:ln w="20941">
            <a:solidFill>
              <a:srgbClr val="0021A5"/>
            </a:solidFill>
          </a:ln>
        </p:spPr>
        <p:txBody>
          <a:bodyPr wrap="square" lIns="0" tIns="0" rIns="0" bIns="0" rtlCol="0"/>
          <a:lstStyle/>
          <a:p>
            <a:endParaRPr sz="1092"/>
          </a:p>
        </p:txBody>
      </p:sp>
      <p:sp>
        <p:nvSpPr>
          <p:cNvPr id="13" name="object 13">
            <a:extLst>
              <a:ext uri="{FF2B5EF4-FFF2-40B4-BE49-F238E27FC236}">
                <a16:creationId xmlns:a16="http://schemas.microsoft.com/office/drawing/2014/main" id="{F834F638-D700-FA71-D910-6AFCC360D639}"/>
              </a:ext>
            </a:extLst>
          </p:cNvPr>
          <p:cNvSpPr/>
          <p:nvPr userDrawn="1"/>
        </p:nvSpPr>
        <p:spPr>
          <a:xfrm>
            <a:off x="5552720" y="4407765"/>
            <a:ext cx="40049" cy="73932"/>
          </a:xfrm>
          <a:custGeom>
            <a:avLst/>
            <a:gdLst/>
            <a:ahLst/>
            <a:cxnLst/>
            <a:rect l="l" t="t" r="r" b="b"/>
            <a:pathLst>
              <a:path w="66040" h="121920">
                <a:moveTo>
                  <a:pt x="0" y="0"/>
                </a:moveTo>
                <a:lnTo>
                  <a:pt x="0" y="121776"/>
                </a:lnTo>
                <a:lnTo>
                  <a:pt x="65484" y="60888"/>
                </a:lnTo>
                <a:lnTo>
                  <a:pt x="0" y="0"/>
                </a:lnTo>
                <a:close/>
              </a:path>
            </a:pathLst>
          </a:custGeom>
          <a:solidFill>
            <a:srgbClr val="00468B"/>
          </a:solidFill>
        </p:spPr>
        <p:txBody>
          <a:bodyPr wrap="square" lIns="0" tIns="0" rIns="0" bIns="0" rtlCol="0"/>
          <a:lstStyle/>
          <a:p>
            <a:endParaRPr sz="1092"/>
          </a:p>
        </p:txBody>
      </p:sp>
      <p:sp>
        <p:nvSpPr>
          <p:cNvPr id="20" name="Text Placeholder 19">
            <a:extLst>
              <a:ext uri="{FF2B5EF4-FFF2-40B4-BE49-F238E27FC236}">
                <a16:creationId xmlns:a16="http://schemas.microsoft.com/office/drawing/2014/main" id="{501BE9F2-2C03-650B-2EFA-738AD30AA857}"/>
              </a:ext>
            </a:extLst>
          </p:cNvPr>
          <p:cNvSpPr>
            <a:spLocks noGrp="1"/>
          </p:cNvSpPr>
          <p:nvPr>
            <p:ph type="body" sz="quarter" idx="10" hasCustomPrompt="1"/>
          </p:nvPr>
        </p:nvSpPr>
        <p:spPr>
          <a:xfrm>
            <a:off x="635007" y="2289746"/>
            <a:ext cx="5103591" cy="1539747"/>
          </a:xfrm>
        </p:spPr>
        <p:txBody>
          <a:bodyPr/>
          <a:lstStyle>
            <a:lvl1pPr>
              <a:lnSpc>
                <a:spcPts val="4002"/>
              </a:lnSpc>
              <a:defRPr sz="4245" b="1" i="0" spc="364">
                <a:latin typeface="Franklin Gothic Heavy" panose="020B0603020102020204" pitchFamily="34" charset="0"/>
              </a:defRPr>
            </a:lvl1pPr>
          </a:lstStyle>
          <a:p>
            <a:pPr lvl="0"/>
            <a:r>
              <a:rPr lang="en-US"/>
              <a:t>MAIN TITLE</a:t>
            </a:r>
          </a:p>
          <a:p>
            <a:pPr lvl="0"/>
            <a:r>
              <a:rPr lang="en-US"/>
              <a:t>SECOND LINE</a:t>
            </a:r>
          </a:p>
          <a:p>
            <a:pPr lvl="0"/>
            <a:r>
              <a:rPr lang="en-US"/>
              <a:t>THIRD LINE</a:t>
            </a:r>
          </a:p>
        </p:txBody>
      </p:sp>
      <p:sp>
        <p:nvSpPr>
          <p:cNvPr id="23" name="Text Placeholder 22">
            <a:extLst>
              <a:ext uri="{FF2B5EF4-FFF2-40B4-BE49-F238E27FC236}">
                <a16:creationId xmlns:a16="http://schemas.microsoft.com/office/drawing/2014/main" id="{7060DF1C-EE11-BE6C-9FB6-97B5AEBE4955}"/>
              </a:ext>
            </a:extLst>
          </p:cNvPr>
          <p:cNvSpPr>
            <a:spLocks noGrp="1"/>
          </p:cNvSpPr>
          <p:nvPr>
            <p:ph type="body" sz="quarter" idx="11" hasCustomPrompt="1"/>
          </p:nvPr>
        </p:nvSpPr>
        <p:spPr>
          <a:xfrm>
            <a:off x="814762" y="4164734"/>
            <a:ext cx="3419613" cy="559908"/>
          </a:xfrm>
        </p:spPr>
        <p:txBody>
          <a:bodyPr/>
          <a:lstStyle>
            <a:lvl1pPr>
              <a:defRPr sz="1213" b="1" i="0" spc="364">
                <a:solidFill>
                  <a:srgbClr val="0021A5"/>
                </a:solidFill>
                <a:latin typeface="Franklin Gothic Demi" panose="020B0603020102020204" pitchFamily="34" charset="0"/>
              </a:defRPr>
            </a:lvl1pPr>
          </a:lstStyle>
          <a:p>
            <a:pPr lvl="0"/>
            <a:r>
              <a:rPr lang="en-US"/>
              <a:t>SUBTITLE OR FURTHER DESCRIPTION, AS NECESSARY – CAN BE MULTIPLE LINES</a:t>
            </a:r>
          </a:p>
        </p:txBody>
      </p:sp>
      <p:sp>
        <p:nvSpPr>
          <p:cNvPr id="5" name="Text Placeholder 4">
            <a:extLst>
              <a:ext uri="{FF2B5EF4-FFF2-40B4-BE49-F238E27FC236}">
                <a16:creationId xmlns:a16="http://schemas.microsoft.com/office/drawing/2014/main" id="{DBB5205A-AC2E-E36D-2A8C-1B66C87E8CC2}"/>
              </a:ext>
            </a:extLst>
          </p:cNvPr>
          <p:cNvSpPr>
            <a:spLocks noGrp="1"/>
          </p:cNvSpPr>
          <p:nvPr>
            <p:ph type="body" sz="quarter" idx="13" hasCustomPrompt="1"/>
          </p:nvPr>
        </p:nvSpPr>
        <p:spPr>
          <a:xfrm>
            <a:off x="635007" y="5883698"/>
            <a:ext cx="2595912" cy="223963"/>
          </a:xfrm>
        </p:spPr>
        <p:txBody>
          <a:bodyPr/>
          <a:lstStyle>
            <a:lvl1pPr>
              <a:defRPr sz="1455" i="0" spc="364">
                <a:latin typeface="Franklin Gothic Medium" panose="020B0603020102020204" pitchFamily="34" charset="0"/>
              </a:defRPr>
            </a:lvl1pPr>
          </a:lstStyle>
          <a:p>
            <a:pPr lvl="0"/>
            <a:r>
              <a:rPr lang="en-US"/>
              <a:t>MONTH DD, YEAR</a:t>
            </a:r>
          </a:p>
        </p:txBody>
      </p:sp>
      <p:sp>
        <p:nvSpPr>
          <p:cNvPr id="8" name="Text Placeholder 7">
            <a:extLst>
              <a:ext uri="{FF2B5EF4-FFF2-40B4-BE49-F238E27FC236}">
                <a16:creationId xmlns:a16="http://schemas.microsoft.com/office/drawing/2014/main" id="{2B8CE0DA-47EA-8601-D2A6-7FB756C4EE56}"/>
              </a:ext>
            </a:extLst>
          </p:cNvPr>
          <p:cNvSpPr>
            <a:spLocks noGrp="1"/>
          </p:cNvSpPr>
          <p:nvPr>
            <p:ph type="body" sz="quarter" idx="14" hasCustomPrompt="1"/>
          </p:nvPr>
        </p:nvSpPr>
        <p:spPr>
          <a:xfrm>
            <a:off x="643103" y="6132621"/>
            <a:ext cx="4713521" cy="186636"/>
          </a:xfrm>
        </p:spPr>
        <p:txBody>
          <a:bodyPr/>
          <a:lstStyle>
            <a:lvl1pPr>
              <a:defRPr sz="1213" i="1" spc="364">
                <a:latin typeface="Franklin Gothic Medium" panose="020B0603020102020204" pitchFamily="34" charset="0"/>
              </a:defRPr>
            </a:lvl1pPr>
          </a:lstStyle>
          <a:p>
            <a:pPr lvl="0"/>
            <a:r>
              <a:rPr lang="en-US"/>
              <a:t>PRESENTED BY NAME</a:t>
            </a:r>
          </a:p>
        </p:txBody>
      </p:sp>
      <p:sp>
        <p:nvSpPr>
          <p:cNvPr id="3" name="Picture Placeholder 2" descr="Placed alt text for photo here.">
            <a:extLst>
              <a:ext uri="{FF2B5EF4-FFF2-40B4-BE49-F238E27FC236}">
                <a16:creationId xmlns:a16="http://schemas.microsoft.com/office/drawing/2014/main" id="{B404D34E-5CEA-E2DB-1AB6-67660A8FAA6A}"/>
              </a:ext>
            </a:extLst>
          </p:cNvPr>
          <p:cNvSpPr>
            <a:spLocks noGrp="1"/>
          </p:cNvSpPr>
          <p:nvPr>
            <p:ph type="pic" sz="quarter" idx="12"/>
          </p:nvPr>
        </p:nvSpPr>
        <p:spPr>
          <a:xfrm>
            <a:off x="6367490" y="571822"/>
            <a:ext cx="5181408" cy="461924"/>
          </a:xfrm>
        </p:spPr>
        <p:txBody>
          <a:bodyPr/>
          <a:lstStyle>
            <a:lvl1pPr>
              <a:defRPr>
                <a:latin typeface="Franklin Gothic Medium" panose="020B0603020102020204" pitchFamily="34" charset="0"/>
              </a:defRPr>
            </a:lvl1pPr>
          </a:lstStyle>
          <a:p>
            <a:endParaRPr lang="en-US"/>
          </a:p>
        </p:txBody>
      </p:sp>
      <p:pic>
        <p:nvPicPr>
          <p:cNvPr id="16" name="Picture 15" descr="UF/IFAS Extension logo.">
            <a:extLst>
              <a:ext uri="{FF2B5EF4-FFF2-40B4-BE49-F238E27FC236}">
                <a16:creationId xmlns:a16="http://schemas.microsoft.com/office/drawing/2014/main" id="{FA189D1A-ECE5-EBCE-E67C-D06627E559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77" y="676359"/>
            <a:ext cx="2643364" cy="396046"/>
          </a:xfrm>
          <a:prstGeom prst="rect">
            <a:avLst/>
          </a:prstGeom>
        </p:spPr>
      </p:pic>
      <p:pic>
        <p:nvPicPr>
          <p:cNvPr id="4" name="Picture 3" descr="Logo&#10;&#10;Description automatically generated">
            <a:extLst>
              <a:ext uri="{FF2B5EF4-FFF2-40B4-BE49-F238E27FC236}">
                <a16:creationId xmlns:a16="http://schemas.microsoft.com/office/drawing/2014/main" id="{A7B92071-56C5-575E-B975-39BF559E3C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47898" y="285036"/>
            <a:ext cx="1368803" cy="1059891"/>
          </a:xfrm>
          <a:prstGeom prst="rect">
            <a:avLst/>
          </a:prstGeom>
        </p:spPr>
      </p:pic>
    </p:spTree>
    <p:extLst>
      <p:ext uri="{BB962C8B-B14F-4D97-AF65-F5344CB8AC3E}">
        <p14:creationId xmlns:p14="http://schemas.microsoft.com/office/powerpoint/2010/main" val="1493248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64EE21-A22A-47BE-D592-1F88131808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1"/>
            <a:ext cx="12192000" cy="6857519"/>
          </a:xfrm>
          <a:prstGeom prst="rect">
            <a:avLst/>
          </a:prstGeom>
        </p:spPr>
      </p:pic>
      <p:sp>
        <p:nvSpPr>
          <p:cNvPr id="2" name="object 32">
            <a:extLst>
              <a:ext uri="{FF2B5EF4-FFF2-40B4-BE49-F238E27FC236}">
                <a16:creationId xmlns:a16="http://schemas.microsoft.com/office/drawing/2014/main" id="{78D6098C-80BC-4D87-E6CF-B3D94FF143BB}"/>
              </a:ext>
            </a:extLst>
          </p:cNvPr>
          <p:cNvSpPr txBox="1"/>
          <p:nvPr userDrawn="1"/>
        </p:nvSpPr>
        <p:spPr>
          <a:xfrm>
            <a:off x="11865810" y="6521838"/>
            <a:ext cx="166745" cy="169121"/>
          </a:xfrm>
          <a:prstGeom prst="rect">
            <a:avLst/>
          </a:prstGeom>
        </p:spPr>
        <p:txBody>
          <a:bodyPr vert="horz" wrap="square" lIns="0" tIns="33500" rIns="0" bIns="0" rtlCol="0">
            <a:spAutoFit/>
          </a:bodyPr>
          <a:lstStyle/>
          <a:p>
            <a:pPr marL="23104">
              <a:lnSpc>
                <a:spcPct val="100000"/>
              </a:lnSpc>
              <a:spcBef>
                <a:spcPts val="263"/>
              </a:spcBef>
            </a:pPr>
            <a:fld id="{81D60167-4931-47E6-BA6A-407CBD079E47}" type="slidenum">
              <a:rPr sz="879" b="1" spc="18" dirty="0">
                <a:solidFill>
                  <a:srgbClr val="FFFFFF"/>
                </a:solidFill>
                <a:latin typeface="Obviously-WideSemi"/>
                <a:cs typeface="Obviously-WideSemi"/>
              </a:rPr>
              <a:pPr marL="23104">
                <a:lnSpc>
                  <a:spcPct val="100000"/>
                </a:lnSpc>
                <a:spcBef>
                  <a:spcPts val="263"/>
                </a:spcBef>
              </a:pPr>
              <a:t>‹#›</a:t>
            </a:fld>
            <a:endParaRPr sz="879" dirty="0">
              <a:latin typeface="Obviously-WideSemi"/>
              <a:cs typeface="Obviously-WideSemi"/>
            </a:endParaRPr>
          </a:p>
        </p:txBody>
      </p:sp>
      <p:grpSp>
        <p:nvGrpSpPr>
          <p:cNvPr id="3" name="Group 2">
            <a:extLst>
              <a:ext uri="{FF2B5EF4-FFF2-40B4-BE49-F238E27FC236}">
                <a16:creationId xmlns:a16="http://schemas.microsoft.com/office/drawing/2014/main" id="{F134D0E3-ADAE-D2A9-859D-AE2B6C4F71AF}"/>
              </a:ext>
            </a:extLst>
          </p:cNvPr>
          <p:cNvGrpSpPr/>
          <p:nvPr userDrawn="1"/>
        </p:nvGrpSpPr>
        <p:grpSpPr>
          <a:xfrm>
            <a:off x="8254744" y="5739388"/>
            <a:ext cx="3801522" cy="1007834"/>
            <a:chOff x="13536601" y="9555281"/>
            <a:chExt cx="6269047" cy="1661993"/>
          </a:xfrm>
        </p:grpSpPr>
        <p:pic>
          <p:nvPicPr>
            <p:cNvPr id="4" name="Picture 3" descr="UF/IFAS Extension logo.">
              <a:extLst>
                <a:ext uri="{FF2B5EF4-FFF2-40B4-BE49-F238E27FC236}">
                  <a16:creationId xmlns:a16="http://schemas.microsoft.com/office/drawing/2014/main" id="{970A59CD-4B3B-B34A-51E9-4E537C02EC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36601" y="10177544"/>
              <a:ext cx="4211647" cy="1028845"/>
            </a:xfrm>
            <a:prstGeom prst="rect">
              <a:avLst/>
            </a:prstGeom>
            <a:solidFill>
              <a:schemeClr val="bg1"/>
            </a:solidFill>
          </p:spPr>
        </p:pic>
        <p:pic>
          <p:nvPicPr>
            <p:cNvPr id="5" name="Picture 4" descr="Logo&#10;&#10;Description automatically generated">
              <a:extLst>
                <a:ext uri="{FF2B5EF4-FFF2-40B4-BE49-F238E27FC236}">
                  <a16:creationId xmlns:a16="http://schemas.microsoft.com/office/drawing/2014/main" id="{9EB152EE-C05E-75E7-4A04-564A834987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59405" y="9555281"/>
              <a:ext cx="2146243" cy="1661993"/>
            </a:xfrm>
            <a:prstGeom prst="rect">
              <a:avLst/>
            </a:prstGeom>
            <a:solidFill>
              <a:srgbClr val="0021A5"/>
            </a:solidFill>
          </p:spPr>
        </p:pic>
      </p:grpSp>
    </p:spTree>
    <p:extLst>
      <p:ext uri="{BB962C8B-B14F-4D97-AF65-F5344CB8AC3E}">
        <p14:creationId xmlns:p14="http://schemas.microsoft.com/office/powerpoint/2010/main" val="2887359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A19F-ADA8-EC51-4146-B9A24258CE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FAFDA-A721-A058-EBC2-055F18A71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A1BF83-7125-A8E1-2DA4-5E1630E5963C}"/>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5" name="Footer Placeholder 4">
            <a:extLst>
              <a:ext uri="{FF2B5EF4-FFF2-40B4-BE49-F238E27FC236}">
                <a16:creationId xmlns:a16="http://schemas.microsoft.com/office/drawing/2014/main" id="{AC5EC6D1-5AE4-55A8-F89A-375FE0FB9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D287E4-3CE1-CD74-9722-A30BB2D80615}"/>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3959632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ody slide 2">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60D13CAA-269E-BCA0-89F7-DE68189ABD9B}"/>
              </a:ext>
              <a:ext uri="{C183D7F6-B498-43B3-948B-1728B52AA6E4}">
                <adec:decorative xmlns:adec="http://schemas.microsoft.com/office/drawing/2017/decorative" val="1"/>
              </a:ext>
            </a:extLst>
          </p:cNvPr>
          <p:cNvSpPr txBox="1">
            <a:spLocks noGrp="1"/>
          </p:cNvSpPr>
          <p:nvPr>
            <p:ph type="sldNum" sz="quarter" idx="4294967295"/>
          </p:nvPr>
        </p:nvSpPr>
        <p:spPr>
          <a:xfrm>
            <a:off x="11811951" y="6486183"/>
            <a:ext cx="219502" cy="240449"/>
          </a:xfrm>
          <a:prstGeom prst="rect">
            <a:avLst/>
          </a:prstGeom>
        </p:spPr>
        <p:txBody>
          <a:bodyPr vert="horz" wrap="square" lIns="0" tIns="55244" rIns="0" bIns="0" rtlCol="0">
            <a:spAutoFit/>
          </a:bodyPr>
          <a:lstStyle>
            <a:lvl1pPr>
              <a:defRPr>
                <a:solidFill>
                  <a:srgbClr val="0021A5"/>
                </a:solidFill>
              </a:defRPr>
            </a:lvl1pPr>
          </a:lstStyle>
          <a:p>
            <a:pPr marL="23104">
              <a:spcBef>
                <a:spcPts val="263"/>
              </a:spcBef>
            </a:pPr>
            <a:fld id="{81D60167-4931-47E6-BA6A-407CBD079E47}" type="slidenum">
              <a:rPr lang="en-US" spc="12" smtClean="0"/>
              <a:pPr marL="23104">
                <a:spcBef>
                  <a:spcPts val="263"/>
                </a:spcBef>
              </a:pPr>
              <a:t>‹#›</a:t>
            </a:fld>
            <a:endParaRPr lang="en-US" spc="12" dirty="0"/>
          </a:p>
        </p:txBody>
      </p:sp>
      <p:sp>
        <p:nvSpPr>
          <p:cNvPr id="10" name="Text Placeholder 16">
            <a:extLst>
              <a:ext uri="{FF2B5EF4-FFF2-40B4-BE49-F238E27FC236}">
                <a16:creationId xmlns:a16="http://schemas.microsoft.com/office/drawing/2014/main" id="{055BAE11-342B-DD81-5BFF-A075E2E51072}"/>
              </a:ext>
            </a:extLst>
          </p:cNvPr>
          <p:cNvSpPr>
            <a:spLocks noGrp="1"/>
          </p:cNvSpPr>
          <p:nvPr>
            <p:ph type="body" sz="quarter" idx="11" hasCustomPrompt="1"/>
          </p:nvPr>
        </p:nvSpPr>
        <p:spPr>
          <a:xfrm>
            <a:off x="563798" y="1950352"/>
            <a:ext cx="3870169" cy="461924"/>
          </a:xfrm>
        </p:spPr>
        <p:txBody>
          <a:bodyPr/>
          <a:lstStyle>
            <a:lvl1pPr>
              <a:defRPr b="1" i="0">
                <a:solidFill>
                  <a:srgbClr val="FA4616"/>
                </a:solidFill>
                <a:latin typeface="Franklin Gothic Demi" panose="020B0603020102020204" pitchFamily="34" charset="0"/>
              </a:defRPr>
            </a:lvl1pPr>
          </a:lstStyle>
          <a:p>
            <a:pPr lvl="0"/>
            <a:r>
              <a:rPr lang="en-US"/>
              <a:t>Section Header Here</a:t>
            </a:r>
          </a:p>
        </p:txBody>
      </p:sp>
      <p:sp>
        <p:nvSpPr>
          <p:cNvPr id="11" name="Text Placeholder 18">
            <a:extLst>
              <a:ext uri="{FF2B5EF4-FFF2-40B4-BE49-F238E27FC236}">
                <a16:creationId xmlns:a16="http://schemas.microsoft.com/office/drawing/2014/main" id="{576F17F3-E407-DE1F-EBE7-EDBF241BD1C9}"/>
              </a:ext>
            </a:extLst>
          </p:cNvPr>
          <p:cNvSpPr>
            <a:spLocks noGrp="1"/>
          </p:cNvSpPr>
          <p:nvPr>
            <p:ph type="body" sz="quarter" idx="12"/>
          </p:nvPr>
        </p:nvSpPr>
        <p:spPr>
          <a:xfrm>
            <a:off x="550681" y="2631102"/>
            <a:ext cx="5129420" cy="373272"/>
          </a:xfrm>
        </p:spPr>
        <p:txBody>
          <a:bodyPr/>
          <a:lstStyle>
            <a:lvl1pPr>
              <a:defRPr sz="2426" b="0" i="0">
                <a:solidFill>
                  <a:schemeClr val="tx1"/>
                </a:solidFill>
                <a:latin typeface="Franklin Gothic Book" panose="020B0503020102020204" pitchFamily="34" charset="0"/>
              </a:defRPr>
            </a:lvl1pPr>
          </a:lstStyle>
          <a:p>
            <a:pPr lvl="0"/>
            <a:endParaRPr lang="en-US"/>
          </a:p>
        </p:txBody>
      </p:sp>
      <p:sp>
        <p:nvSpPr>
          <p:cNvPr id="16" name="Text Placeholder 18">
            <a:extLst>
              <a:ext uri="{FF2B5EF4-FFF2-40B4-BE49-F238E27FC236}">
                <a16:creationId xmlns:a16="http://schemas.microsoft.com/office/drawing/2014/main" id="{2F31238E-B551-B50A-94A2-A99B9C627B10}"/>
              </a:ext>
            </a:extLst>
          </p:cNvPr>
          <p:cNvSpPr>
            <a:spLocks noGrp="1"/>
          </p:cNvSpPr>
          <p:nvPr>
            <p:ph type="body" sz="quarter" idx="16"/>
          </p:nvPr>
        </p:nvSpPr>
        <p:spPr>
          <a:xfrm>
            <a:off x="6389969" y="2631102"/>
            <a:ext cx="5129420" cy="373272"/>
          </a:xfrm>
        </p:spPr>
        <p:txBody>
          <a:bodyPr/>
          <a:lstStyle>
            <a:lvl1pPr>
              <a:defRPr sz="2426" b="0" i="0">
                <a:solidFill>
                  <a:schemeClr val="tx1"/>
                </a:solidFill>
                <a:latin typeface="Franklin Gothic Book" panose="020B0503020102020204" pitchFamily="34" charset="0"/>
              </a:defRPr>
            </a:lvl1pPr>
          </a:lstStyle>
          <a:p>
            <a:pPr lvl="0"/>
            <a:endParaRPr lang="en-US"/>
          </a:p>
        </p:txBody>
      </p:sp>
      <p:sp>
        <p:nvSpPr>
          <p:cNvPr id="2" name="Text Placeholder 2">
            <a:extLst>
              <a:ext uri="{FF2B5EF4-FFF2-40B4-BE49-F238E27FC236}">
                <a16:creationId xmlns:a16="http://schemas.microsoft.com/office/drawing/2014/main" id="{F2496C8D-6B1C-34E1-A15F-2DB992064EB5}"/>
              </a:ext>
            </a:extLst>
          </p:cNvPr>
          <p:cNvSpPr>
            <a:spLocks noGrp="1"/>
          </p:cNvSpPr>
          <p:nvPr>
            <p:ph type="body" sz="quarter" idx="17" hasCustomPrompt="1"/>
          </p:nvPr>
        </p:nvSpPr>
        <p:spPr>
          <a:xfrm>
            <a:off x="550681" y="581448"/>
            <a:ext cx="4805943" cy="933180"/>
          </a:xfrm>
        </p:spPr>
        <p:txBody>
          <a:bodyPr/>
          <a:lstStyle>
            <a:lvl1pPr>
              <a:defRPr sz="3032" spc="182">
                <a:solidFill>
                  <a:srgbClr val="0021A5"/>
                </a:solidFill>
                <a:latin typeface="Franklin Gothic Medium" panose="020B0603020102020204" pitchFamily="34" charset="0"/>
              </a:defRPr>
            </a:lvl1pPr>
          </a:lstStyle>
          <a:p>
            <a:pPr lvl="0"/>
            <a:r>
              <a:rPr lang="en-US"/>
              <a:t>SLIDE TILE </a:t>
            </a:r>
          </a:p>
          <a:p>
            <a:pPr lvl="0"/>
            <a:r>
              <a:rPr lang="en-US"/>
              <a:t>LINE TWO</a:t>
            </a:r>
          </a:p>
        </p:txBody>
      </p:sp>
    </p:spTree>
    <p:extLst>
      <p:ext uri="{BB962C8B-B14F-4D97-AF65-F5344CB8AC3E}">
        <p14:creationId xmlns:p14="http://schemas.microsoft.com/office/powerpoint/2010/main" val="1953398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ody slide 2">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60D13CAA-269E-BCA0-89F7-DE68189ABD9B}"/>
              </a:ext>
              <a:ext uri="{C183D7F6-B498-43B3-948B-1728B52AA6E4}">
                <adec:decorative xmlns:adec="http://schemas.microsoft.com/office/drawing/2017/decorative" val="1"/>
              </a:ext>
            </a:extLst>
          </p:cNvPr>
          <p:cNvSpPr txBox="1">
            <a:spLocks noGrp="1"/>
          </p:cNvSpPr>
          <p:nvPr>
            <p:ph type="sldNum" sz="quarter" idx="4294967295"/>
          </p:nvPr>
        </p:nvSpPr>
        <p:spPr>
          <a:xfrm>
            <a:off x="11811951" y="6486183"/>
            <a:ext cx="219502" cy="240449"/>
          </a:xfrm>
          <a:prstGeom prst="rect">
            <a:avLst/>
          </a:prstGeom>
        </p:spPr>
        <p:txBody>
          <a:bodyPr vert="horz" wrap="square" lIns="0" tIns="55244" rIns="0" bIns="0" rtlCol="0">
            <a:spAutoFit/>
          </a:bodyPr>
          <a:lstStyle>
            <a:lvl1pPr>
              <a:defRPr>
                <a:solidFill>
                  <a:srgbClr val="0021A5"/>
                </a:solidFill>
              </a:defRPr>
            </a:lvl1pPr>
          </a:lstStyle>
          <a:p>
            <a:pPr marL="23104">
              <a:spcBef>
                <a:spcPts val="263"/>
              </a:spcBef>
            </a:pPr>
            <a:fld id="{81D60167-4931-47E6-BA6A-407CBD079E47}" type="slidenum">
              <a:rPr lang="en-US" spc="12" smtClean="0"/>
              <a:pPr marL="23104">
                <a:spcBef>
                  <a:spcPts val="263"/>
                </a:spcBef>
              </a:pPr>
              <a:t>‹#›</a:t>
            </a:fld>
            <a:endParaRPr lang="en-US" spc="12" dirty="0"/>
          </a:p>
        </p:txBody>
      </p:sp>
      <p:sp>
        <p:nvSpPr>
          <p:cNvPr id="10" name="Text Placeholder 16">
            <a:extLst>
              <a:ext uri="{FF2B5EF4-FFF2-40B4-BE49-F238E27FC236}">
                <a16:creationId xmlns:a16="http://schemas.microsoft.com/office/drawing/2014/main" id="{055BAE11-342B-DD81-5BFF-A075E2E51072}"/>
              </a:ext>
            </a:extLst>
          </p:cNvPr>
          <p:cNvSpPr>
            <a:spLocks noGrp="1"/>
          </p:cNvSpPr>
          <p:nvPr>
            <p:ph type="body" sz="quarter" idx="11" hasCustomPrompt="1"/>
          </p:nvPr>
        </p:nvSpPr>
        <p:spPr>
          <a:xfrm>
            <a:off x="563798" y="1950352"/>
            <a:ext cx="3870169" cy="461924"/>
          </a:xfrm>
        </p:spPr>
        <p:txBody>
          <a:bodyPr/>
          <a:lstStyle>
            <a:lvl1pPr>
              <a:defRPr b="1" i="0">
                <a:solidFill>
                  <a:srgbClr val="FA4616"/>
                </a:solidFill>
                <a:latin typeface="Franklin Gothic Demi" panose="020B0603020102020204" pitchFamily="34" charset="0"/>
              </a:defRPr>
            </a:lvl1pPr>
          </a:lstStyle>
          <a:p>
            <a:pPr lvl="0"/>
            <a:r>
              <a:rPr lang="en-US"/>
              <a:t>Section Header Here</a:t>
            </a:r>
          </a:p>
        </p:txBody>
      </p:sp>
      <p:sp>
        <p:nvSpPr>
          <p:cNvPr id="11" name="Text Placeholder 18">
            <a:extLst>
              <a:ext uri="{FF2B5EF4-FFF2-40B4-BE49-F238E27FC236}">
                <a16:creationId xmlns:a16="http://schemas.microsoft.com/office/drawing/2014/main" id="{576F17F3-E407-DE1F-EBE7-EDBF241BD1C9}"/>
              </a:ext>
            </a:extLst>
          </p:cNvPr>
          <p:cNvSpPr>
            <a:spLocks noGrp="1"/>
          </p:cNvSpPr>
          <p:nvPr>
            <p:ph type="body" sz="quarter" idx="12"/>
          </p:nvPr>
        </p:nvSpPr>
        <p:spPr>
          <a:xfrm>
            <a:off x="550681" y="2631102"/>
            <a:ext cx="5129420" cy="373272"/>
          </a:xfrm>
        </p:spPr>
        <p:txBody>
          <a:bodyPr/>
          <a:lstStyle>
            <a:lvl1pPr>
              <a:defRPr sz="2426" b="0" i="0">
                <a:solidFill>
                  <a:schemeClr val="tx1"/>
                </a:solidFill>
                <a:latin typeface="Franklin Gothic Book" panose="020B0503020102020204" pitchFamily="34" charset="0"/>
              </a:defRPr>
            </a:lvl1pPr>
          </a:lstStyle>
          <a:p>
            <a:pPr lvl="0"/>
            <a:endParaRPr lang="en-US"/>
          </a:p>
        </p:txBody>
      </p:sp>
      <p:sp>
        <p:nvSpPr>
          <p:cNvPr id="16" name="Text Placeholder 18">
            <a:extLst>
              <a:ext uri="{FF2B5EF4-FFF2-40B4-BE49-F238E27FC236}">
                <a16:creationId xmlns:a16="http://schemas.microsoft.com/office/drawing/2014/main" id="{2F31238E-B551-B50A-94A2-A99B9C627B10}"/>
              </a:ext>
            </a:extLst>
          </p:cNvPr>
          <p:cNvSpPr>
            <a:spLocks noGrp="1"/>
          </p:cNvSpPr>
          <p:nvPr>
            <p:ph type="body" sz="quarter" idx="16"/>
          </p:nvPr>
        </p:nvSpPr>
        <p:spPr>
          <a:xfrm>
            <a:off x="6389969" y="2631102"/>
            <a:ext cx="5129420" cy="373272"/>
          </a:xfrm>
        </p:spPr>
        <p:txBody>
          <a:bodyPr/>
          <a:lstStyle>
            <a:lvl1pPr>
              <a:defRPr sz="2426" b="0" i="0">
                <a:solidFill>
                  <a:schemeClr val="tx1"/>
                </a:solidFill>
                <a:latin typeface="Franklin Gothic Book" panose="020B0503020102020204" pitchFamily="34" charset="0"/>
              </a:defRPr>
            </a:lvl1pPr>
          </a:lstStyle>
          <a:p>
            <a:pPr lvl="0"/>
            <a:endParaRPr lang="en-US"/>
          </a:p>
        </p:txBody>
      </p:sp>
      <p:sp>
        <p:nvSpPr>
          <p:cNvPr id="2" name="Text Placeholder 2">
            <a:extLst>
              <a:ext uri="{FF2B5EF4-FFF2-40B4-BE49-F238E27FC236}">
                <a16:creationId xmlns:a16="http://schemas.microsoft.com/office/drawing/2014/main" id="{F2496C8D-6B1C-34E1-A15F-2DB992064EB5}"/>
              </a:ext>
            </a:extLst>
          </p:cNvPr>
          <p:cNvSpPr>
            <a:spLocks noGrp="1"/>
          </p:cNvSpPr>
          <p:nvPr>
            <p:ph type="body" sz="quarter" idx="17" hasCustomPrompt="1"/>
          </p:nvPr>
        </p:nvSpPr>
        <p:spPr>
          <a:xfrm>
            <a:off x="448045" y="400163"/>
            <a:ext cx="11504469" cy="933180"/>
          </a:xfrm>
        </p:spPr>
        <p:txBody>
          <a:bodyPr/>
          <a:lstStyle>
            <a:lvl1pPr marL="0" indent="0" algn="ctr">
              <a:buNone/>
              <a:defRPr sz="3032" spc="182">
                <a:solidFill>
                  <a:schemeClr val="tx1"/>
                </a:solidFill>
                <a:latin typeface="Arial Black" panose="020B0A04020102020204" pitchFamily="34" charset="0"/>
              </a:defRPr>
            </a:lvl1pPr>
          </a:lstStyle>
          <a:p>
            <a:pPr lvl="0"/>
            <a:r>
              <a:rPr lang="en-US" dirty="0"/>
              <a:t>SLIDE TILE</a:t>
            </a:r>
          </a:p>
        </p:txBody>
      </p:sp>
      <p:sp>
        <p:nvSpPr>
          <p:cNvPr id="3" name="Title 1">
            <a:extLst>
              <a:ext uri="{FF2B5EF4-FFF2-40B4-BE49-F238E27FC236}">
                <a16:creationId xmlns:a16="http://schemas.microsoft.com/office/drawing/2014/main" id="{5181D394-1A84-7888-0B40-95ACAA26F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4" name="Subtitle 2">
            <a:extLst>
              <a:ext uri="{FF2B5EF4-FFF2-40B4-BE49-F238E27FC236}">
                <a16:creationId xmlns:a16="http://schemas.microsoft.com/office/drawing/2014/main" id="{67A86007-8549-60C5-C633-93CFDA2F7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EA19C376-D472-470C-462B-3B02F3D84909}"/>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6" name="Footer Placeholder 4">
            <a:extLst>
              <a:ext uri="{FF2B5EF4-FFF2-40B4-BE49-F238E27FC236}">
                <a16:creationId xmlns:a16="http://schemas.microsoft.com/office/drawing/2014/main" id="{B7F1D0CB-0891-56A2-D9C8-7ABFB190AD8A}"/>
              </a:ext>
            </a:extLst>
          </p:cNvPr>
          <p:cNvSpPr>
            <a:spLocks noGrp="1"/>
          </p:cNvSpPr>
          <p:nvPr>
            <p:ph type="ftr" sz="quarter" idx="18"/>
          </p:nvPr>
        </p:nvSpPr>
        <p:spPr>
          <a:xfrm>
            <a:off x="4038600" y="6356350"/>
            <a:ext cx="41148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B78F09AD-5D69-4A7D-C35F-2F9EDFDD778A}"/>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B556A8-0B66-4E1A-866E-6F1BB29ED23A}" type="slidenum">
              <a:rPr lang="en-US" smtClean="0"/>
              <a:pPr/>
              <a:t>‹#›</a:t>
            </a:fld>
            <a:endParaRPr lang="en-US"/>
          </a:p>
        </p:txBody>
      </p:sp>
      <p:pic>
        <p:nvPicPr>
          <p:cNvPr id="12" name="Picture 4" descr="Dead Canary at Ellenton Mall - Troutman">
            <a:extLst>
              <a:ext uri="{FF2B5EF4-FFF2-40B4-BE49-F238E27FC236}">
                <a16:creationId xmlns:a16="http://schemas.microsoft.com/office/drawing/2014/main" id="{88D5D06B-5FCC-060B-C82C-FB9A7DD8C1D8}"/>
              </a:ext>
            </a:extLst>
          </p:cNvPr>
          <p:cNvPicPr>
            <a:picLocks noChangeAspect="1" noChangeArrowheads="1"/>
          </p:cNvPicPr>
          <p:nvPr userDrawn="1"/>
        </p:nvPicPr>
        <p:blipFill rotWithShape="1">
          <a:blip r:embed="rId2" cstate="screen"/>
          <a:srcRect l="20539" t="2895" r="18586" b="7130"/>
          <a:stretch/>
        </p:blipFill>
        <p:spPr bwMode="auto">
          <a:xfrm>
            <a:off x="845725" y="1169102"/>
            <a:ext cx="2140605" cy="4155066"/>
          </a:xfrm>
          <a:prstGeom prst="roundRect">
            <a:avLst/>
          </a:prstGeom>
          <a:noFill/>
          <a:ln w="12700" cmpd="sng">
            <a:solidFill>
              <a:srgbClr val="000000"/>
            </a:solidFill>
            <a:miter lim="800000"/>
            <a:headEnd/>
            <a:tailEnd/>
          </a:ln>
        </p:spPr>
      </p:pic>
      <p:pic>
        <p:nvPicPr>
          <p:cNvPr id="13" name="Picture 4" descr="work photos-3">
            <a:extLst>
              <a:ext uri="{FF2B5EF4-FFF2-40B4-BE49-F238E27FC236}">
                <a16:creationId xmlns:a16="http://schemas.microsoft.com/office/drawing/2014/main" id="{275586D4-0D96-44FA-02ED-53E812CB55E8}"/>
              </a:ext>
            </a:extLst>
          </p:cNvPr>
          <p:cNvPicPr>
            <a:picLocks noChangeAspect="1" noChangeArrowheads="1"/>
          </p:cNvPicPr>
          <p:nvPr userDrawn="1"/>
        </p:nvPicPr>
        <p:blipFill rotWithShape="1">
          <a:blip r:embed="rId3" cstate="screen"/>
          <a:srcRect l="28247" r="39875" b="4167"/>
          <a:stretch/>
        </p:blipFill>
        <p:spPr bwMode="auto">
          <a:xfrm>
            <a:off x="3542719" y="1169103"/>
            <a:ext cx="1955492" cy="4155066"/>
          </a:xfrm>
          <a:prstGeom prst="roundRect">
            <a:avLst/>
          </a:prstGeom>
          <a:noFill/>
          <a:ln w="12700" cmpd="sng">
            <a:solidFill>
              <a:srgbClr val="000000"/>
            </a:solidFill>
            <a:miter lim="800000"/>
            <a:headEnd/>
            <a:tailEnd/>
          </a:ln>
        </p:spPr>
      </p:pic>
      <p:pic>
        <p:nvPicPr>
          <p:cNvPr id="14" name="Picture 5">
            <a:extLst>
              <a:ext uri="{FF2B5EF4-FFF2-40B4-BE49-F238E27FC236}">
                <a16:creationId xmlns:a16="http://schemas.microsoft.com/office/drawing/2014/main" id="{5E66CB22-25C5-6496-38D8-E84150E9062C}"/>
              </a:ext>
            </a:extLst>
          </p:cNvPr>
          <p:cNvPicPr>
            <a:picLocks noChangeAspect="1" noChangeArrowheads="1"/>
          </p:cNvPicPr>
          <p:nvPr userDrawn="1"/>
        </p:nvPicPr>
        <p:blipFill rotWithShape="1">
          <a:blip r:embed="rId4" cstate="print"/>
          <a:srcRect l="8059" r="14771"/>
          <a:stretch/>
        </p:blipFill>
        <p:spPr bwMode="auto">
          <a:xfrm>
            <a:off x="6071182" y="1169102"/>
            <a:ext cx="2174592" cy="4155066"/>
          </a:xfrm>
          <a:prstGeom prst="roundRect">
            <a:avLst/>
          </a:prstGeom>
          <a:noFill/>
          <a:ln w="12700" cmpd="sng">
            <a:solidFill>
              <a:srgbClr val="000000"/>
            </a:solidFill>
            <a:miter lim="800000"/>
            <a:headEnd/>
            <a:tailEnd/>
          </a:ln>
        </p:spPr>
      </p:pic>
      <p:pic>
        <p:nvPicPr>
          <p:cNvPr id="15" name="Picture 4" descr="Sabal decline-1">
            <a:extLst>
              <a:ext uri="{FF2B5EF4-FFF2-40B4-BE49-F238E27FC236}">
                <a16:creationId xmlns:a16="http://schemas.microsoft.com/office/drawing/2014/main" id="{BE955C12-B3A8-EDE0-CF29-95415B67F4AD}"/>
              </a:ext>
            </a:extLst>
          </p:cNvPr>
          <p:cNvPicPr>
            <a:picLocks noChangeAspect="1" noChangeArrowheads="1"/>
          </p:cNvPicPr>
          <p:nvPr userDrawn="1"/>
        </p:nvPicPr>
        <p:blipFill rotWithShape="1">
          <a:blip r:embed="rId5" cstate="screen"/>
          <a:srcRect l="17438" t="13832" r="27615" b="4048"/>
          <a:stretch/>
        </p:blipFill>
        <p:spPr bwMode="auto">
          <a:xfrm>
            <a:off x="8817335" y="1169103"/>
            <a:ext cx="2211276" cy="4155066"/>
          </a:xfrm>
          <a:prstGeom prst="roundRect">
            <a:avLst/>
          </a:prstGeom>
          <a:noFill/>
          <a:ln w="12700" cmpd="sng">
            <a:solidFill>
              <a:srgbClr val="000000"/>
            </a:solidFill>
            <a:miter lim="800000"/>
            <a:headEnd/>
            <a:tailEnd/>
          </a:ln>
        </p:spPr>
      </p:pic>
      <p:sp>
        <p:nvSpPr>
          <p:cNvPr id="17" name="Rectangle 7">
            <a:extLst>
              <a:ext uri="{FF2B5EF4-FFF2-40B4-BE49-F238E27FC236}">
                <a16:creationId xmlns:a16="http://schemas.microsoft.com/office/drawing/2014/main" id="{E7190699-9031-F6B5-FC71-DB07E29A1D6A}"/>
              </a:ext>
            </a:extLst>
          </p:cNvPr>
          <p:cNvSpPr>
            <a:spLocks noChangeArrowheads="1"/>
          </p:cNvSpPr>
          <p:nvPr userDrawn="1"/>
        </p:nvSpPr>
        <p:spPr bwMode="auto">
          <a:xfrm>
            <a:off x="845725" y="5437419"/>
            <a:ext cx="2084225"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334" dirty="0">
                <a:latin typeface="Arial" panose="020B0604020202020204" pitchFamily="34" charset="0"/>
              </a:rPr>
              <a:t>Canary Island Date Palm</a:t>
            </a:r>
          </a:p>
          <a:p>
            <a:pPr algn="ctr" eaLnBrk="1" hangingPunct="1"/>
            <a:r>
              <a:rPr lang="en-US" altLang="en-US" sz="1334" i="1" dirty="0">
                <a:latin typeface="Arial" panose="020B0604020202020204" pitchFamily="34" charset="0"/>
              </a:rPr>
              <a:t>Phoenix </a:t>
            </a:r>
            <a:r>
              <a:rPr lang="en-US" altLang="en-US" sz="1334" i="1" dirty="0" err="1">
                <a:latin typeface="Arial" panose="020B0604020202020204" pitchFamily="34" charset="0"/>
              </a:rPr>
              <a:t>canariensis</a:t>
            </a:r>
            <a:endParaRPr lang="en-US" altLang="en-US" sz="1334" i="1" dirty="0">
              <a:latin typeface="Arial" panose="020B0604020202020204" pitchFamily="34" charset="0"/>
            </a:endParaRPr>
          </a:p>
        </p:txBody>
      </p:sp>
      <p:sp>
        <p:nvSpPr>
          <p:cNvPr id="18" name="Rectangle 5">
            <a:extLst>
              <a:ext uri="{FF2B5EF4-FFF2-40B4-BE49-F238E27FC236}">
                <a16:creationId xmlns:a16="http://schemas.microsoft.com/office/drawing/2014/main" id="{D7377F06-A11F-E5EE-2CC0-95FBED8AC39B}"/>
              </a:ext>
            </a:extLst>
          </p:cNvPr>
          <p:cNvSpPr>
            <a:spLocks noChangeArrowheads="1"/>
          </p:cNvSpPr>
          <p:nvPr userDrawn="1"/>
        </p:nvSpPr>
        <p:spPr bwMode="auto">
          <a:xfrm>
            <a:off x="3715072" y="5491559"/>
            <a:ext cx="1627369"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334" dirty="0">
                <a:latin typeface="Arial" panose="020B0604020202020204" pitchFamily="34" charset="0"/>
              </a:rPr>
              <a:t>Edible Date Palm</a:t>
            </a:r>
          </a:p>
          <a:p>
            <a:pPr algn="ctr" eaLnBrk="1" hangingPunct="1"/>
            <a:r>
              <a:rPr lang="en-US" altLang="en-US" sz="1334" i="1" dirty="0">
                <a:latin typeface="Arial" panose="020B0604020202020204" pitchFamily="34" charset="0"/>
              </a:rPr>
              <a:t>Phoenix dactylifera</a:t>
            </a:r>
            <a:endParaRPr lang="en-US" altLang="en-US" sz="1334" dirty="0">
              <a:latin typeface="Arial" panose="020B0604020202020204" pitchFamily="34" charset="0"/>
            </a:endParaRPr>
          </a:p>
        </p:txBody>
      </p:sp>
      <p:sp>
        <p:nvSpPr>
          <p:cNvPr id="19" name="TextBox 17">
            <a:extLst>
              <a:ext uri="{FF2B5EF4-FFF2-40B4-BE49-F238E27FC236}">
                <a16:creationId xmlns:a16="http://schemas.microsoft.com/office/drawing/2014/main" id="{FC7F47B0-75DB-0EC1-9503-D4F013E74C41}"/>
              </a:ext>
            </a:extLst>
          </p:cNvPr>
          <p:cNvSpPr txBox="1">
            <a:spLocks noChangeArrowheads="1"/>
          </p:cNvSpPr>
          <p:nvPr userDrawn="1"/>
        </p:nvSpPr>
        <p:spPr bwMode="auto">
          <a:xfrm>
            <a:off x="6382561" y="5437419"/>
            <a:ext cx="1550424"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334" dirty="0">
                <a:latin typeface="Arial" panose="020B0604020202020204" pitchFamily="34" charset="0"/>
              </a:rPr>
              <a:t>Wild Date Palm</a:t>
            </a:r>
          </a:p>
          <a:p>
            <a:pPr algn="ctr" eaLnBrk="1" hangingPunct="1"/>
            <a:r>
              <a:rPr lang="en-US" altLang="en-US" sz="1334" i="1" dirty="0">
                <a:latin typeface="Arial" panose="020B0604020202020204" pitchFamily="34" charset="0"/>
              </a:rPr>
              <a:t>Phoenix sylvestris</a:t>
            </a:r>
            <a:endParaRPr lang="en-US" altLang="en-US" sz="1334" dirty="0">
              <a:latin typeface="Arial" panose="020B0604020202020204" pitchFamily="34" charset="0"/>
            </a:endParaRPr>
          </a:p>
        </p:txBody>
      </p:sp>
      <p:sp>
        <p:nvSpPr>
          <p:cNvPr id="20" name="Rectangle 5">
            <a:extLst>
              <a:ext uri="{FF2B5EF4-FFF2-40B4-BE49-F238E27FC236}">
                <a16:creationId xmlns:a16="http://schemas.microsoft.com/office/drawing/2014/main" id="{705D30D0-9319-4DCF-E066-EE8F747DF0A8}"/>
              </a:ext>
            </a:extLst>
          </p:cNvPr>
          <p:cNvSpPr>
            <a:spLocks noChangeArrowheads="1"/>
          </p:cNvSpPr>
          <p:nvPr userDrawn="1"/>
        </p:nvSpPr>
        <p:spPr bwMode="auto">
          <a:xfrm>
            <a:off x="9260772" y="5437419"/>
            <a:ext cx="1324402"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334" dirty="0">
                <a:latin typeface="Arial" panose="020B0604020202020204" pitchFamily="34" charset="0"/>
              </a:rPr>
              <a:t>Cabbage Palm</a:t>
            </a:r>
          </a:p>
          <a:p>
            <a:pPr algn="ctr" eaLnBrk="1" hangingPunct="1"/>
            <a:r>
              <a:rPr lang="en-US" altLang="en-US" sz="1334" i="1" dirty="0">
                <a:latin typeface="Arial" panose="020B0604020202020204" pitchFamily="34" charset="0"/>
              </a:rPr>
              <a:t>Sabal palmetto</a:t>
            </a:r>
            <a:endParaRPr lang="en-US" altLang="en-US" sz="1334" dirty="0">
              <a:latin typeface="Arial" panose="020B0604020202020204" pitchFamily="34" charset="0"/>
            </a:endParaRPr>
          </a:p>
        </p:txBody>
      </p:sp>
      <p:sp>
        <p:nvSpPr>
          <p:cNvPr id="21" name="Rectangle 20">
            <a:extLst>
              <a:ext uri="{FF2B5EF4-FFF2-40B4-BE49-F238E27FC236}">
                <a16:creationId xmlns:a16="http://schemas.microsoft.com/office/drawing/2014/main" id="{4F2D953F-46BC-7654-A7D4-1DA927A29702}"/>
              </a:ext>
            </a:extLst>
          </p:cNvPr>
          <p:cNvSpPr>
            <a:spLocks noChangeArrowheads="1"/>
          </p:cNvSpPr>
          <p:nvPr userDrawn="1"/>
        </p:nvSpPr>
        <p:spPr bwMode="auto">
          <a:xfrm>
            <a:off x="4326063" y="6494513"/>
            <a:ext cx="2266967"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hu-HU" altLang="en-US" sz="728" dirty="0"/>
              <a:t>Photo</a:t>
            </a:r>
            <a:r>
              <a:rPr lang="en-US" altLang="en-US" sz="728" dirty="0"/>
              <a:t>s</a:t>
            </a:r>
            <a:r>
              <a:rPr lang="hu-HU" altLang="en-US" sz="728" dirty="0"/>
              <a:t>:</a:t>
            </a:r>
            <a:r>
              <a:rPr lang="en-US" altLang="en-US" sz="728" dirty="0"/>
              <a:t> N. Harrison and M. Elliott, University of Florida</a:t>
            </a:r>
          </a:p>
          <a:p>
            <a:pPr eaLnBrk="1" hangingPunct="1"/>
            <a:endParaRPr lang="en-US" altLang="en-US" sz="728" dirty="0"/>
          </a:p>
        </p:txBody>
      </p:sp>
    </p:spTree>
    <p:extLst>
      <p:ext uri="{BB962C8B-B14F-4D97-AF65-F5344CB8AC3E}">
        <p14:creationId xmlns:p14="http://schemas.microsoft.com/office/powerpoint/2010/main" val="76956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ody slide 3">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949791A2-AE9B-E108-41B3-DBB3E59C281C}"/>
              </a:ext>
              <a:ext uri="{C183D7F6-B498-43B3-948B-1728B52AA6E4}">
                <adec:decorative xmlns:adec="http://schemas.microsoft.com/office/drawing/2017/decorative" val="1"/>
              </a:ext>
            </a:extLst>
          </p:cNvPr>
          <p:cNvSpPr txBox="1">
            <a:spLocks noGrp="1"/>
          </p:cNvSpPr>
          <p:nvPr>
            <p:ph type="sldNum" sz="quarter" idx="4294967295"/>
          </p:nvPr>
        </p:nvSpPr>
        <p:spPr>
          <a:xfrm>
            <a:off x="11811951" y="6502513"/>
            <a:ext cx="219502" cy="240449"/>
          </a:xfrm>
          <a:prstGeom prst="rect">
            <a:avLst/>
          </a:prstGeom>
        </p:spPr>
        <p:txBody>
          <a:bodyPr vert="horz" wrap="square" lIns="0" tIns="55244" rIns="0" bIns="0" rtlCol="0">
            <a:spAutoFit/>
          </a:bodyPr>
          <a:lstStyle>
            <a:lvl1pPr>
              <a:defRPr>
                <a:solidFill>
                  <a:srgbClr val="0021A5"/>
                </a:solidFill>
                <a:latin typeface="Arial" panose="020B0604020202020204" pitchFamily="34" charset="0"/>
              </a:defRPr>
            </a:lvl1pPr>
          </a:lstStyle>
          <a:p>
            <a:pPr marL="23104">
              <a:spcBef>
                <a:spcPts val="263"/>
              </a:spcBef>
            </a:pPr>
            <a:fld id="{81D60167-4931-47E6-BA6A-407CBD079E47}" type="slidenum">
              <a:rPr lang="en-US" spc="12" smtClean="0"/>
              <a:pPr marL="23104">
                <a:spcBef>
                  <a:spcPts val="263"/>
                </a:spcBef>
              </a:pPr>
              <a:t>‹#›</a:t>
            </a:fld>
            <a:endParaRPr lang="en-US" spc="12" dirty="0"/>
          </a:p>
        </p:txBody>
      </p:sp>
      <p:sp>
        <p:nvSpPr>
          <p:cNvPr id="2" name="Text Placeholder 2">
            <a:extLst>
              <a:ext uri="{FF2B5EF4-FFF2-40B4-BE49-F238E27FC236}">
                <a16:creationId xmlns:a16="http://schemas.microsoft.com/office/drawing/2014/main" id="{288DBDA7-E430-5E2B-58AE-6A6D8959A299}"/>
              </a:ext>
            </a:extLst>
          </p:cNvPr>
          <p:cNvSpPr>
            <a:spLocks noGrp="1"/>
          </p:cNvSpPr>
          <p:nvPr>
            <p:ph type="body" sz="quarter" idx="17" hasCustomPrompt="1"/>
          </p:nvPr>
        </p:nvSpPr>
        <p:spPr>
          <a:xfrm>
            <a:off x="550681" y="581448"/>
            <a:ext cx="11044427" cy="1007834"/>
          </a:xfrm>
        </p:spPr>
        <p:txBody>
          <a:bodyPr/>
          <a:lstStyle>
            <a:lvl1pPr>
              <a:defRPr sz="3275" spc="182">
                <a:solidFill>
                  <a:srgbClr val="0021A5"/>
                </a:solidFill>
                <a:latin typeface="Arial Black" panose="020B0A04020102020204" pitchFamily="34" charset="0"/>
              </a:defRPr>
            </a:lvl1pPr>
          </a:lstStyle>
          <a:p>
            <a:pPr lvl="0"/>
            <a:r>
              <a:rPr lang="en-US" dirty="0"/>
              <a:t>SLIDE TILE </a:t>
            </a:r>
          </a:p>
          <a:p>
            <a:pPr lvl="0"/>
            <a:r>
              <a:rPr lang="en-US" dirty="0"/>
              <a:t>LINE TWO</a:t>
            </a:r>
          </a:p>
        </p:txBody>
      </p:sp>
      <p:sp>
        <p:nvSpPr>
          <p:cNvPr id="4" name="Content Placeholder 2">
            <a:extLst>
              <a:ext uri="{FF2B5EF4-FFF2-40B4-BE49-F238E27FC236}">
                <a16:creationId xmlns:a16="http://schemas.microsoft.com/office/drawing/2014/main" id="{77463205-EBCE-0DBF-6EE7-0EAA24EA1750}"/>
              </a:ext>
            </a:extLst>
          </p:cNvPr>
          <p:cNvSpPr>
            <a:spLocks noGrp="1"/>
          </p:cNvSpPr>
          <p:nvPr>
            <p:ph sz="half" idx="1"/>
          </p:nvPr>
        </p:nvSpPr>
        <p:spPr>
          <a:xfrm>
            <a:off x="550681" y="1605684"/>
            <a:ext cx="11044427" cy="1679724"/>
          </a:xfrm>
          <a:prstGeom prst="rect">
            <a:avLst/>
          </a:prstGeom>
        </p:spPr>
        <p:txBody>
          <a:bodyPr/>
          <a:lstStyle>
            <a:lvl1pPr marL="277246" indent="-277246">
              <a:buClr>
                <a:schemeClr val="tx1"/>
              </a:buClr>
              <a:buFont typeface="Arial" panose="020B0604020202020204" pitchFamily="34" charset="0"/>
              <a:buChar char="•"/>
              <a:defRPr sz="2668" b="0">
                <a:solidFill>
                  <a:schemeClr val="tx1"/>
                </a:solidFill>
              </a:defRPr>
            </a:lvl1pPr>
            <a:lvl2pPr marL="623804" indent="-346558">
              <a:buClr>
                <a:schemeClr val="tx1"/>
              </a:buClr>
              <a:buFont typeface="Arial" panose="020B0604020202020204" pitchFamily="34" charset="0"/>
              <a:buChar char="•"/>
              <a:defRPr sz="2426" b="0">
                <a:solidFill>
                  <a:schemeClr val="tx1"/>
                </a:solidFill>
              </a:defRPr>
            </a:lvl2pPr>
            <a:lvl3pPr marL="901050" indent="-346558">
              <a:buClr>
                <a:schemeClr val="tx1"/>
              </a:buClr>
              <a:buFont typeface="Arial" panose="020B0604020202020204" pitchFamily="34" charset="0"/>
              <a:buChar char="•"/>
              <a:defRPr sz="2183" b="0">
                <a:solidFill>
                  <a:schemeClr val="tx1"/>
                </a:solidFill>
              </a:defRPr>
            </a:lvl3pPr>
            <a:lvl4pPr marL="1108984" indent="-277246">
              <a:buClr>
                <a:schemeClr val="tx1"/>
              </a:buClr>
              <a:buFont typeface="Arial" panose="020B0604020202020204" pitchFamily="34" charset="0"/>
              <a:buChar char="•"/>
              <a:defRPr sz="1940" b="0">
                <a:solidFill>
                  <a:schemeClr val="tx1"/>
                </a:solidFill>
              </a:defRPr>
            </a:lvl4pPr>
            <a:lvl5pPr marL="1386230" indent="-277246">
              <a:buClr>
                <a:schemeClr val="tx1"/>
              </a:buClr>
              <a:buFont typeface="Arial" panose="020B0604020202020204" pitchFamily="34" charset="0"/>
              <a:buChar char="•"/>
              <a:defRPr sz="1698" b="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91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6913-A919-02C7-5655-7BE5E731ED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4122C-608C-2ADB-B472-6F75C2C193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915E8-6C10-D34F-C629-23E081E95D60}"/>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5" name="Footer Placeholder 4">
            <a:extLst>
              <a:ext uri="{FF2B5EF4-FFF2-40B4-BE49-F238E27FC236}">
                <a16:creationId xmlns:a16="http://schemas.microsoft.com/office/drawing/2014/main" id="{E0B70147-7AD1-C4C3-E7DC-5A28A678A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49DB-9FC9-93C9-B27A-D4D51B891049}"/>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294211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BD26-6C18-36B0-9757-FC2D4CF8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95D1-C9E9-EFF4-FADB-456C21B9F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7DDCFA-98B4-A82F-6648-7113D1283C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D02656-1A6D-C3DE-5834-E5ECC0544A9E}"/>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6" name="Footer Placeholder 5">
            <a:extLst>
              <a:ext uri="{FF2B5EF4-FFF2-40B4-BE49-F238E27FC236}">
                <a16:creationId xmlns:a16="http://schemas.microsoft.com/office/drawing/2014/main" id="{0ED68EC6-5534-5C7C-2CC2-782E8245C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A596E-1F92-D553-D97A-F471EEF816F0}"/>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177810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7804-2068-5E20-B385-0D0A296F10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17B333-8BC6-37D6-AAE5-CB135E82F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29316A-2960-5FC8-C13F-9CA67FCB3B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7F5D3D-7D7A-F284-0F7D-77A079EE2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3B7B7-867C-503E-FEF2-5AE8777DAE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1EBD52-1E4C-7167-19F3-B6C2A31135B0}"/>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8" name="Footer Placeholder 7">
            <a:extLst>
              <a:ext uri="{FF2B5EF4-FFF2-40B4-BE49-F238E27FC236}">
                <a16:creationId xmlns:a16="http://schemas.microsoft.com/office/drawing/2014/main" id="{BB94A9D0-A08D-79FD-F69E-AEABD15BD6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609AFE-5C3F-F92B-765C-987C357584E3}"/>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404898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7A3C-5155-A3E1-B063-048F3F1CEA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084D8-B0F2-0F73-9235-1F500A6B685A}"/>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4" name="Footer Placeholder 3">
            <a:extLst>
              <a:ext uri="{FF2B5EF4-FFF2-40B4-BE49-F238E27FC236}">
                <a16:creationId xmlns:a16="http://schemas.microsoft.com/office/drawing/2014/main" id="{D378530D-A356-3168-1708-F516231D3E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BB3AFB-6717-55D9-204A-B772B8686145}"/>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268987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F562F-AC04-9041-DC53-21E4B8B7D1D3}"/>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3" name="Footer Placeholder 2">
            <a:extLst>
              <a:ext uri="{FF2B5EF4-FFF2-40B4-BE49-F238E27FC236}">
                <a16:creationId xmlns:a16="http://schemas.microsoft.com/office/drawing/2014/main" id="{4BFED96C-F812-FD2B-6782-BEFACDB1D3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953534-37E6-E001-552A-FBC21DC971AB}"/>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32770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E4AE-B39A-B7B3-FE05-77FD12780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0A94F9-11A6-E04C-7237-E2D154C02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03693F-59F2-A8F2-9187-806DEFD88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98A67-16BC-22BA-E3DD-9878EB9D86A5}"/>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6" name="Footer Placeholder 5">
            <a:extLst>
              <a:ext uri="{FF2B5EF4-FFF2-40B4-BE49-F238E27FC236}">
                <a16:creationId xmlns:a16="http://schemas.microsoft.com/office/drawing/2014/main" id="{224B49F1-7B8E-7268-3FBE-55F46DF34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74FF4-CDAB-BEC8-26FB-EDCC4555AAE4}"/>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189781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1340-AA93-C184-5241-E7A03E387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F5D41C-9C4E-A34E-99F2-B20A90B32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5C4705-E60B-2947-662B-1AAC76EA0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4112B-9527-F497-15C5-4ABA0D62DB68}"/>
              </a:ext>
            </a:extLst>
          </p:cNvPr>
          <p:cNvSpPr>
            <a:spLocks noGrp="1"/>
          </p:cNvSpPr>
          <p:nvPr>
            <p:ph type="dt" sz="half" idx="10"/>
          </p:nvPr>
        </p:nvSpPr>
        <p:spPr/>
        <p:txBody>
          <a:bodyPr/>
          <a:lstStyle/>
          <a:p>
            <a:fld id="{23B820A1-D9AF-42C6-A395-C4F30404E04D}" type="datetimeFigureOut">
              <a:rPr lang="en-US" smtClean="0"/>
              <a:t>1/28/2025</a:t>
            </a:fld>
            <a:endParaRPr lang="en-US"/>
          </a:p>
        </p:txBody>
      </p:sp>
      <p:sp>
        <p:nvSpPr>
          <p:cNvPr id="6" name="Footer Placeholder 5">
            <a:extLst>
              <a:ext uri="{FF2B5EF4-FFF2-40B4-BE49-F238E27FC236}">
                <a16:creationId xmlns:a16="http://schemas.microsoft.com/office/drawing/2014/main" id="{48B59A45-B1D6-B339-7BCC-347A437B4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ECC44-B015-4A17-DCD6-CFF09812B1F5}"/>
              </a:ext>
            </a:extLst>
          </p:cNvPr>
          <p:cNvSpPr>
            <a:spLocks noGrp="1"/>
          </p:cNvSpPr>
          <p:nvPr>
            <p:ph type="sldNum" sz="quarter" idx="12"/>
          </p:nvPr>
        </p:nvSpPr>
        <p:spPr/>
        <p:txBody>
          <a:bodyPr/>
          <a:lstStyle/>
          <a:p>
            <a:fld id="{333A5401-A03E-464C-B03A-E26410EAC41A}" type="slidenum">
              <a:rPr lang="en-US" smtClean="0"/>
              <a:t>‹#›</a:t>
            </a:fld>
            <a:endParaRPr lang="en-US"/>
          </a:p>
        </p:txBody>
      </p:sp>
    </p:spTree>
    <p:extLst>
      <p:ext uri="{BB962C8B-B14F-4D97-AF65-F5344CB8AC3E}">
        <p14:creationId xmlns:p14="http://schemas.microsoft.com/office/powerpoint/2010/main" val="7582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1.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E9BCE-3C30-36DB-B91E-A0904F80D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F72E74-2CD9-8143-419A-04EB51E88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AA7CC-6935-5016-B44D-A5244504D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B820A1-D9AF-42C6-A395-C4F30404E04D}" type="datetimeFigureOut">
              <a:rPr lang="en-US" smtClean="0"/>
              <a:t>1/28/2025</a:t>
            </a:fld>
            <a:endParaRPr lang="en-US"/>
          </a:p>
        </p:txBody>
      </p:sp>
      <p:sp>
        <p:nvSpPr>
          <p:cNvPr id="5" name="Footer Placeholder 4">
            <a:extLst>
              <a:ext uri="{FF2B5EF4-FFF2-40B4-BE49-F238E27FC236}">
                <a16:creationId xmlns:a16="http://schemas.microsoft.com/office/drawing/2014/main" id="{22121791-D3D2-338D-083B-31E1EA05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D1FEA8-3964-2D61-6E80-19916E838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3A5401-A03E-464C-B03A-E26410EAC41A}" type="slidenum">
              <a:rPr lang="en-US" smtClean="0"/>
              <a:t>‹#›</a:t>
            </a:fld>
            <a:endParaRPr lang="en-US"/>
          </a:p>
        </p:txBody>
      </p:sp>
    </p:spTree>
    <p:extLst>
      <p:ext uri="{BB962C8B-B14F-4D97-AF65-F5344CB8AC3E}">
        <p14:creationId xmlns:p14="http://schemas.microsoft.com/office/powerpoint/2010/main" val="379174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7456B-B943-62DB-10C5-97B235CC95DA}"/>
              </a:ext>
            </a:extLst>
          </p:cNvPr>
          <p:cNvSpPr>
            <a:spLocks noGrp="1"/>
          </p:cNvSpPr>
          <p:nvPr>
            <p:ph type="title"/>
          </p:nvPr>
        </p:nvSpPr>
        <p:spPr>
          <a:xfrm>
            <a:off x="838200" y="2103436"/>
            <a:ext cx="10515600" cy="1325563"/>
          </a:xfrm>
          <a:prstGeom prst="rect">
            <a:avLst/>
          </a:prstGeom>
        </p:spPr>
        <p:txBody>
          <a:bodyPr vert="horz" lIns="91440" tIns="45720" rIns="91440" bIns="45720" rtlCol="0" anchor="ctr">
            <a:normAutofit/>
          </a:bodyPr>
          <a:lstStyle/>
          <a:p>
            <a:r>
              <a:rPr lang="en-US"/>
              <a:t>Main Title</a:t>
            </a:r>
            <a:br>
              <a:rPr lang="en-US"/>
            </a:br>
            <a:r>
              <a:rPr lang="en-US"/>
              <a:t>Second Title</a:t>
            </a:r>
          </a:p>
        </p:txBody>
      </p:sp>
      <p:sp>
        <p:nvSpPr>
          <p:cNvPr id="3" name="Text Placeholder 2">
            <a:extLst>
              <a:ext uri="{FF2B5EF4-FFF2-40B4-BE49-F238E27FC236}">
                <a16:creationId xmlns:a16="http://schemas.microsoft.com/office/drawing/2014/main" id="{4979EAC5-F460-91E9-2563-6973B8C9091E}"/>
              </a:ext>
            </a:extLst>
          </p:cNvPr>
          <p:cNvSpPr>
            <a:spLocks noGrp="1"/>
          </p:cNvSpPr>
          <p:nvPr>
            <p:ph type="body" idx="1"/>
          </p:nvPr>
        </p:nvSpPr>
        <p:spPr>
          <a:xfrm>
            <a:off x="838200" y="3428999"/>
            <a:ext cx="10515600" cy="900405"/>
          </a:xfrm>
          <a:prstGeom prst="rect">
            <a:avLst/>
          </a:prstGeom>
        </p:spPr>
        <p:txBody>
          <a:bodyPr vert="horz" lIns="91440" tIns="45720" rIns="91440" bIns="45720" rtlCol="0">
            <a:normAutofit/>
          </a:bodyPr>
          <a:lstStyle/>
          <a:p>
            <a:pPr lvl="0"/>
            <a:r>
              <a:rPr lang="en-US"/>
              <a:t>Author Names</a:t>
            </a:r>
          </a:p>
        </p:txBody>
      </p:sp>
    </p:spTree>
    <p:extLst>
      <p:ext uri="{BB962C8B-B14F-4D97-AF65-F5344CB8AC3E}">
        <p14:creationId xmlns:p14="http://schemas.microsoft.com/office/powerpoint/2010/main" val="105987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lnSpc>
          <a:spcPct val="90000"/>
        </a:lnSpc>
        <a:spcBef>
          <a:spcPct val="0"/>
        </a:spcBef>
        <a:buNone/>
        <a:defRPr sz="4400" kern="1200">
          <a:solidFill>
            <a:schemeClr val="bg1"/>
          </a:solidFill>
          <a:latin typeface="Arial Black" panose="020B0A040201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8B1A3-0FF4-A5E9-FC65-643561D83EB6}"/>
              </a:ext>
            </a:extLst>
          </p:cNvPr>
          <p:cNvSpPr>
            <a:spLocks noGrp="1"/>
          </p:cNvSpPr>
          <p:nvPr>
            <p:ph type="title"/>
          </p:nvPr>
        </p:nvSpPr>
        <p:spPr>
          <a:xfrm>
            <a:off x="130628" y="127195"/>
            <a:ext cx="11915192" cy="880512"/>
          </a:xfrm>
          <a:prstGeom prst="rect">
            <a:avLst/>
          </a:prstGeom>
        </p:spPr>
        <p:txBody>
          <a:bodyPr vert="horz" lIns="91440" tIns="45720" rIns="91440" bIns="45720" rtlCol="0" anchor="ctr">
            <a:normAutofit/>
          </a:bodyPr>
          <a:lstStyle/>
          <a:p>
            <a:r>
              <a:rPr lang="en-US" dirty="0"/>
              <a:t>Header Goes Here</a:t>
            </a:r>
          </a:p>
        </p:txBody>
      </p:sp>
      <p:sp>
        <p:nvSpPr>
          <p:cNvPr id="3" name="Text Placeholder 2">
            <a:extLst>
              <a:ext uri="{FF2B5EF4-FFF2-40B4-BE49-F238E27FC236}">
                <a16:creationId xmlns:a16="http://schemas.microsoft.com/office/drawing/2014/main" id="{E9F1F9AF-0D0D-5702-6F9D-C182EF0A02B3}"/>
              </a:ext>
            </a:extLst>
          </p:cNvPr>
          <p:cNvSpPr>
            <a:spLocks noGrp="1"/>
          </p:cNvSpPr>
          <p:nvPr>
            <p:ph type="body" idx="1"/>
          </p:nvPr>
        </p:nvSpPr>
        <p:spPr>
          <a:xfrm>
            <a:off x="130628" y="1007707"/>
            <a:ext cx="59653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590934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sfyl.ifas.ufl.edu/find-your-local-office/" TargetMode="External"/><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plantpath.ifas.ufl.edu/extension/plant-diagnostic-center/" TargetMode="External"/><Relationship Id="rId5" Type="http://schemas.openxmlformats.org/officeDocument/2006/relationships/hyperlink" Target="http://nematology.ifas.ufl.edu/assaylab/index.html" TargetMode="External"/><Relationship Id="rId4" Type="http://schemas.openxmlformats.org/officeDocument/2006/relationships/hyperlink" Target="http://entnemdept.ufl.edu/insecti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orms.freshfromflorida.com/08400.pdf"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s://www.fdacs.gov/Agriculture-Industry/Pests-and-Diseases/How-to-Submit-a-Sample-for-Identific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Leroy.whilby@freshfromflorida.com"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hyperlink" Target="mailto:Paul.skelley@freshfromflorida.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dis.ifas.ufl.edu/"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76_11E78A4A.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microsoft.com/office/2018/10/relationships/comments" Target="../comments/modernComment_19B_3B713479.xm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2695C-E56E-611A-9E0B-E27B88AC30D9}"/>
              </a:ext>
            </a:extLst>
          </p:cNvPr>
          <p:cNvSpPr txBox="1"/>
          <p:nvPr/>
        </p:nvSpPr>
        <p:spPr>
          <a:xfrm>
            <a:off x="1524000" y="2861687"/>
            <a:ext cx="9144000" cy="113462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Biological Controls</a:t>
            </a:r>
          </a:p>
        </p:txBody>
      </p:sp>
    </p:spTree>
    <p:extLst>
      <p:ext uri="{BB962C8B-B14F-4D97-AF65-F5344CB8AC3E}">
        <p14:creationId xmlns:p14="http://schemas.microsoft.com/office/powerpoint/2010/main" val="168553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DD6BD-21DA-9075-0E10-E92F3C6EEB66}"/>
              </a:ext>
            </a:extLst>
          </p:cNvPr>
          <p:cNvSpPr>
            <a:spLocks noGrp="1"/>
          </p:cNvSpPr>
          <p:nvPr>
            <p:ph type="body" sz="quarter" idx="12"/>
          </p:nvPr>
        </p:nvSpPr>
        <p:spPr>
          <a:xfrm>
            <a:off x="196899" y="1065223"/>
            <a:ext cx="4463811" cy="5099410"/>
          </a:xfrm>
        </p:spPr>
        <p:txBody>
          <a:bodyPr>
            <a:normAutofit/>
          </a:bodyPr>
          <a:lstStyle/>
          <a:p>
            <a:r>
              <a:rPr lang="en-US" dirty="0"/>
              <a:t>Providing a habitat or environment that promotes and supports natural enemies that are present in the environment. </a:t>
            </a:r>
          </a:p>
          <a:p>
            <a:r>
              <a:rPr lang="en-US" dirty="0"/>
              <a:t>Benefits: </a:t>
            </a:r>
          </a:p>
          <a:p>
            <a:pPr lvl="1"/>
            <a:r>
              <a:rPr lang="en-US" dirty="0"/>
              <a:t>Providing flowering plants– nectar or pollen</a:t>
            </a:r>
          </a:p>
          <a:p>
            <a:pPr lvl="1"/>
            <a:r>
              <a:rPr lang="en-US" dirty="0"/>
              <a:t>Trees for natural enemies to overwinter or use for shelter</a:t>
            </a:r>
          </a:p>
          <a:p>
            <a:pPr lvl="1"/>
            <a:r>
              <a:rPr lang="en-US" dirty="0"/>
              <a:t>Trap plants for pests</a:t>
            </a:r>
          </a:p>
          <a:p>
            <a:pPr lvl="1"/>
            <a:r>
              <a:rPr lang="en-US" dirty="0"/>
              <a:t>Intercropping </a:t>
            </a:r>
          </a:p>
        </p:txBody>
      </p:sp>
      <p:sp>
        <p:nvSpPr>
          <p:cNvPr id="6" name="Text Placeholder 1">
            <a:extLst>
              <a:ext uri="{FF2B5EF4-FFF2-40B4-BE49-F238E27FC236}">
                <a16:creationId xmlns:a16="http://schemas.microsoft.com/office/drawing/2014/main" id="{6548283F-A3DB-74A5-7EE4-D065288B6A4A}"/>
              </a:ext>
            </a:extLst>
          </p:cNvPr>
          <p:cNvSpPr txBox="1">
            <a:spLocks/>
          </p:cNvSpPr>
          <p:nvPr/>
        </p:nvSpPr>
        <p:spPr>
          <a:xfrm>
            <a:off x="196899" y="288708"/>
            <a:ext cx="11798199"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a:lstStyle>
          <a:p>
            <a:pPr>
              <a:defRPr/>
            </a:pPr>
            <a:r>
              <a:rPr lang="en-US" sz="4400" dirty="0">
                <a:ea typeface="+mn-ea"/>
              </a:rPr>
              <a:t> Conservation Biocontrol</a:t>
            </a:r>
          </a:p>
        </p:txBody>
      </p:sp>
      <p:pic>
        <p:nvPicPr>
          <p:cNvPr id="4" name="Picture 3" descr="Sorghum is an example of a trap crop that can attract insect pests away from crop that is being grown for the farm.">
            <a:extLst>
              <a:ext uri="{FF2B5EF4-FFF2-40B4-BE49-F238E27FC236}">
                <a16:creationId xmlns:a16="http://schemas.microsoft.com/office/drawing/2014/main" id="{BA94D977-F88D-6785-B2E5-18FBB3B41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084" y="1065223"/>
            <a:ext cx="4779207" cy="2363777"/>
          </a:xfrm>
          <a:prstGeom prst="roundRect">
            <a:avLst>
              <a:gd name="adj" fmla="val 8594"/>
            </a:avLst>
          </a:prstGeom>
          <a:solidFill>
            <a:srgbClr val="FFFFFF">
              <a:shade val="85000"/>
            </a:srgbClr>
          </a:solidFill>
          <a:ln w="12700">
            <a:solidFill>
              <a:schemeClr val="tx1"/>
            </a:solidFill>
          </a:ln>
          <a:effectLst/>
        </p:spPr>
      </p:pic>
      <p:sp>
        <p:nvSpPr>
          <p:cNvPr id="5" name="TextBox 4">
            <a:extLst>
              <a:ext uri="{FF2B5EF4-FFF2-40B4-BE49-F238E27FC236}">
                <a16:creationId xmlns:a16="http://schemas.microsoft.com/office/drawing/2014/main" id="{AC549F8F-BAF7-6DF8-DC5D-1F29BE09FCC9}"/>
              </a:ext>
            </a:extLst>
          </p:cNvPr>
          <p:cNvSpPr txBox="1"/>
          <p:nvPr/>
        </p:nvSpPr>
        <p:spPr>
          <a:xfrm>
            <a:off x="4945084" y="3445378"/>
            <a:ext cx="4955054"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Trap crop: Sorghum attracts aphids</a:t>
            </a:r>
          </a:p>
        </p:txBody>
      </p:sp>
      <p:sp>
        <p:nvSpPr>
          <p:cNvPr id="7" name="TextBox 6">
            <a:extLst>
              <a:ext uri="{FF2B5EF4-FFF2-40B4-BE49-F238E27FC236}">
                <a16:creationId xmlns:a16="http://schemas.microsoft.com/office/drawing/2014/main" id="{E2770FC1-28B9-F57A-4C95-5BFB37D18BE4}"/>
              </a:ext>
            </a:extLst>
          </p:cNvPr>
          <p:cNvSpPr txBox="1"/>
          <p:nvPr/>
        </p:nvSpPr>
        <p:spPr>
          <a:xfrm>
            <a:off x="86703" y="6248286"/>
            <a:ext cx="12018593" cy="307777"/>
          </a:xfrm>
          <a:prstGeom prst="rect">
            <a:avLst/>
          </a:prstGeom>
          <a:noFill/>
        </p:spPr>
        <p:txBody>
          <a:bodyPr wrap="square" rtlCol="0">
            <a:spAutoFit/>
          </a:bodyPr>
          <a:lstStyle/>
          <a:p>
            <a:r>
              <a:rPr lang="en-US" sz="1400" dirty="0"/>
              <a:t>Photo: Howard F. Schwartz, Colorado State University, Bugwood.org, #5361591</a:t>
            </a:r>
          </a:p>
        </p:txBody>
      </p:sp>
      <p:pic>
        <p:nvPicPr>
          <p:cNvPr id="8" name="Picture 7" descr="This is the mealybug destroyer, an example biological agent that is attracted to the trap crop to control the insect pest population that is gathered there.">
            <a:extLst>
              <a:ext uri="{FF2B5EF4-FFF2-40B4-BE49-F238E27FC236}">
                <a16:creationId xmlns:a16="http://schemas.microsoft.com/office/drawing/2014/main" id="{7560E1A2-167C-AA1F-78A1-7E85038DB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411" y="3902659"/>
            <a:ext cx="5106925" cy="1906496"/>
          </a:xfrm>
          <a:prstGeom prst="roundRect">
            <a:avLst>
              <a:gd name="adj" fmla="val 8594"/>
            </a:avLst>
          </a:prstGeom>
          <a:solidFill>
            <a:srgbClr val="FFFFFF">
              <a:shade val="85000"/>
            </a:srgbClr>
          </a:solidFill>
          <a:ln w="12700">
            <a:solidFill>
              <a:schemeClr val="tx1"/>
            </a:solidFill>
          </a:ln>
          <a:effectLst/>
        </p:spPr>
      </p:pic>
      <p:sp>
        <p:nvSpPr>
          <p:cNvPr id="9" name="TextBox 8">
            <a:extLst>
              <a:ext uri="{FF2B5EF4-FFF2-40B4-BE49-F238E27FC236}">
                <a16:creationId xmlns:a16="http://schemas.microsoft.com/office/drawing/2014/main" id="{F56A1A0E-3F37-188C-8FEA-D62A39A34B82}"/>
              </a:ext>
            </a:extLst>
          </p:cNvPr>
          <p:cNvSpPr txBox="1"/>
          <p:nvPr/>
        </p:nvSpPr>
        <p:spPr>
          <a:xfrm>
            <a:off x="5710126" y="5806856"/>
            <a:ext cx="6119494"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Mealybug destroyer, </a:t>
            </a:r>
            <a:r>
              <a:rPr lang="en-US" b="1" i="1" dirty="0">
                <a:latin typeface="Arial" panose="020B0604020202020204" pitchFamily="34" charset="0"/>
                <a:cs typeface="Arial" panose="020B0604020202020204" pitchFamily="34" charset="0"/>
              </a:rPr>
              <a:t>Cryptolaemus </a:t>
            </a:r>
            <a:r>
              <a:rPr lang="en-US" b="1" i="1" dirty="0" err="1">
                <a:latin typeface="Arial" panose="020B0604020202020204" pitchFamily="34" charset="0"/>
                <a:cs typeface="Arial" panose="020B0604020202020204" pitchFamily="34" charset="0"/>
              </a:rPr>
              <a:t>montrouzieri</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55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DD6BD-21DA-9075-0E10-E92F3C6EEB66}"/>
              </a:ext>
            </a:extLst>
          </p:cNvPr>
          <p:cNvSpPr>
            <a:spLocks noGrp="1"/>
          </p:cNvSpPr>
          <p:nvPr>
            <p:ph type="body" sz="quarter" idx="12"/>
          </p:nvPr>
        </p:nvSpPr>
        <p:spPr>
          <a:xfrm>
            <a:off x="360976" y="1237115"/>
            <a:ext cx="5129420" cy="5165059"/>
          </a:xfrm>
        </p:spPr>
        <p:txBody>
          <a:bodyPr>
            <a:normAutofit/>
          </a:bodyPr>
          <a:lstStyle/>
          <a:p>
            <a:r>
              <a:rPr lang="en-US" dirty="0"/>
              <a:t>Release of natural enemies in multiple applications as an additional source, but the goal is not to have them to become established within the environment. </a:t>
            </a:r>
          </a:p>
          <a:p>
            <a:r>
              <a:rPr lang="en-US" dirty="0"/>
              <a:t>Pests are targeted with the release of higher numbers of natural enemies.</a:t>
            </a:r>
          </a:p>
          <a:p>
            <a:r>
              <a:rPr lang="en-US" dirty="0"/>
              <a:t>There are 2 approaches to augmentation biocontrol: </a:t>
            </a:r>
          </a:p>
          <a:p>
            <a:pPr lvl="1"/>
            <a:r>
              <a:rPr lang="en-US" dirty="0" err="1"/>
              <a:t>Inundative</a:t>
            </a:r>
            <a:endParaRPr lang="en-US" dirty="0"/>
          </a:p>
          <a:p>
            <a:pPr lvl="1"/>
            <a:r>
              <a:rPr lang="en-US" dirty="0"/>
              <a:t>Inoculative</a:t>
            </a:r>
          </a:p>
        </p:txBody>
      </p:sp>
      <p:sp>
        <p:nvSpPr>
          <p:cNvPr id="6" name="Text Placeholder 1">
            <a:extLst>
              <a:ext uri="{FF2B5EF4-FFF2-40B4-BE49-F238E27FC236}">
                <a16:creationId xmlns:a16="http://schemas.microsoft.com/office/drawing/2014/main" id="{6548283F-A3DB-74A5-7EE4-D065288B6A4A}"/>
              </a:ext>
            </a:extLst>
          </p:cNvPr>
          <p:cNvSpPr txBox="1">
            <a:spLocks/>
          </p:cNvSpPr>
          <p:nvPr/>
        </p:nvSpPr>
        <p:spPr>
          <a:xfrm>
            <a:off x="173407" y="455825"/>
            <a:ext cx="11798199"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a:lstStyle>
          <a:p>
            <a:pPr>
              <a:defRPr/>
            </a:pPr>
            <a:r>
              <a:rPr lang="en-US" sz="4400" dirty="0">
                <a:ea typeface="+mn-ea"/>
              </a:rPr>
              <a:t>Augmentation Biocontrol</a:t>
            </a:r>
          </a:p>
        </p:txBody>
      </p:sp>
      <p:pic>
        <p:nvPicPr>
          <p:cNvPr id="4" name="Picture 3" descr="This is an example of a parasitoid wasp that is often used in augmentation biological control.">
            <a:extLst>
              <a:ext uri="{FF2B5EF4-FFF2-40B4-BE49-F238E27FC236}">
                <a16:creationId xmlns:a16="http://schemas.microsoft.com/office/drawing/2014/main" id="{A807541B-1ACD-3BFC-55B9-B7FD1BB32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506" y="1237115"/>
            <a:ext cx="5424382" cy="4157408"/>
          </a:xfrm>
          <a:prstGeom prst="roundRect">
            <a:avLst>
              <a:gd name="adj" fmla="val 8594"/>
            </a:avLst>
          </a:prstGeom>
          <a:solidFill>
            <a:srgbClr val="FFFFFF">
              <a:shade val="85000"/>
            </a:srgbClr>
          </a:solidFill>
          <a:ln w="12700">
            <a:solidFill>
              <a:schemeClr val="tx1"/>
            </a:solidFill>
          </a:ln>
          <a:effectLst/>
        </p:spPr>
      </p:pic>
      <p:sp>
        <p:nvSpPr>
          <p:cNvPr id="5" name="TextBox 4">
            <a:extLst>
              <a:ext uri="{FF2B5EF4-FFF2-40B4-BE49-F238E27FC236}">
                <a16:creationId xmlns:a16="http://schemas.microsoft.com/office/drawing/2014/main" id="{ED43EDDB-1818-6BC1-4FD9-EFF2214C9B5B}"/>
              </a:ext>
            </a:extLst>
          </p:cNvPr>
          <p:cNvSpPr txBox="1"/>
          <p:nvPr/>
        </p:nvSpPr>
        <p:spPr>
          <a:xfrm>
            <a:off x="5944782" y="5436219"/>
            <a:ext cx="5679830" cy="369332"/>
          </a:xfrm>
          <a:prstGeom prst="rect">
            <a:avLst/>
          </a:prstGeom>
          <a:noFill/>
        </p:spPr>
        <p:txBody>
          <a:bodyPr wrap="square" rtlCol="0">
            <a:spAutoFit/>
          </a:bodyPr>
          <a:lstStyle/>
          <a:p>
            <a:pPr algn="ctr"/>
            <a:r>
              <a:rPr lang="en-US" b="1" dirty="0" err="1">
                <a:latin typeface="Arial" panose="020B0604020202020204" pitchFamily="34" charset="0"/>
                <a:cs typeface="Arial" panose="020B0604020202020204" pitchFamily="34" charset="0"/>
              </a:rPr>
              <a:t>Trichogramma</a:t>
            </a:r>
            <a:r>
              <a:rPr lang="en-US" b="1" dirty="0">
                <a:latin typeface="Arial" panose="020B0604020202020204" pitchFamily="34" charset="0"/>
                <a:cs typeface="Arial" panose="020B0604020202020204" pitchFamily="34" charset="0"/>
              </a:rPr>
              <a:t> wasp, </a:t>
            </a:r>
            <a:r>
              <a:rPr lang="en-US" b="1" i="1" dirty="0" err="1">
                <a:latin typeface="Arial" panose="020B0604020202020204" pitchFamily="34" charset="0"/>
                <a:cs typeface="Arial" panose="020B0604020202020204" pitchFamily="34" charset="0"/>
              </a:rPr>
              <a:t>Trichogramma</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ostriniae</a:t>
            </a: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D8A4171-40F1-E5A7-1E26-C8E757650E30}"/>
              </a:ext>
            </a:extLst>
          </p:cNvPr>
          <p:cNvSpPr txBox="1"/>
          <p:nvPr/>
        </p:nvSpPr>
        <p:spPr>
          <a:xfrm>
            <a:off x="154564" y="6248285"/>
            <a:ext cx="11470048" cy="307777"/>
          </a:xfrm>
          <a:prstGeom prst="rect">
            <a:avLst/>
          </a:prstGeom>
          <a:noFill/>
        </p:spPr>
        <p:txBody>
          <a:bodyPr wrap="square" rtlCol="0">
            <a:spAutoFit/>
          </a:bodyPr>
          <a:lstStyle/>
          <a:p>
            <a:r>
              <a:rPr lang="en-US" sz="1400" dirty="0"/>
              <a:t>Photo: Peggy </a:t>
            </a:r>
            <a:r>
              <a:rPr lang="en-US" sz="1400" dirty="0" err="1"/>
              <a:t>Greb</a:t>
            </a:r>
            <a:r>
              <a:rPr lang="en-US" sz="1400" dirty="0"/>
              <a:t>, USDA Agricultural Research Service, Bugwood.org, #5526014</a:t>
            </a:r>
          </a:p>
        </p:txBody>
      </p:sp>
    </p:spTree>
    <p:extLst>
      <p:ext uri="{BB962C8B-B14F-4D97-AF65-F5344CB8AC3E}">
        <p14:creationId xmlns:p14="http://schemas.microsoft.com/office/powerpoint/2010/main" val="12179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36DF6-FDF0-F15E-A5B0-AF45909A8DAF}"/>
              </a:ext>
            </a:extLst>
          </p:cNvPr>
          <p:cNvSpPr>
            <a:spLocks noGrp="1"/>
          </p:cNvSpPr>
          <p:nvPr>
            <p:ph type="body" sz="quarter" idx="12"/>
          </p:nvPr>
        </p:nvSpPr>
        <p:spPr>
          <a:xfrm>
            <a:off x="245881" y="1629452"/>
            <a:ext cx="5129420" cy="4536885"/>
          </a:xfrm>
        </p:spPr>
        <p:txBody>
          <a:bodyPr>
            <a:normAutofit/>
          </a:bodyPr>
          <a:lstStyle/>
          <a:p>
            <a:r>
              <a:rPr lang="en-US" sz="2800" dirty="0"/>
              <a:t>Used for a long-term (growing season) control to manage pest populations from reaching intolerable numbers.</a:t>
            </a:r>
          </a:p>
          <a:p>
            <a:r>
              <a:rPr lang="en-US" sz="2800" dirty="0"/>
              <a:t>Release small numbers of natural enemies early in pest life cycle. </a:t>
            </a:r>
          </a:p>
        </p:txBody>
      </p:sp>
      <p:sp>
        <p:nvSpPr>
          <p:cNvPr id="5" name="Text Placeholder 4">
            <a:extLst>
              <a:ext uri="{FF2B5EF4-FFF2-40B4-BE49-F238E27FC236}">
                <a16:creationId xmlns:a16="http://schemas.microsoft.com/office/drawing/2014/main" id="{316D56DC-371E-1928-6E97-2FDAD2B0D01A}"/>
              </a:ext>
            </a:extLst>
          </p:cNvPr>
          <p:cNvSpPr>
            <a:spLocks noGrp="1"/>
          </p:cNvSpPr>
          <p:nvPr>
            <p:ph type="body" sz="quarter" idx="17"/>
          </p:nvPr>
        </p:nvSpPr>
        <p:spPr>
          <a:xfrm>
            <a:off x="550681" y="441169"/>
            <a:ext cx="11641319" cy="933180"/>
          </a:xfrm>
        </p:spPr>
        <p:txBody>
          <a:bodyPr>
            <a:normAutofit/>
          </a:bodyPr>
          <a:lstStyle/>
          <a:p>
            <a:pPr marL="0" indent="0" algn="ctr">
              <a:buNone/>
            </a:pPr>
            <a:r>
              <a:rPr lang="en-US" sz="4400" dirty="0">
                <a:solidFill>
                  <a:schemeClr val="tx1"/>
                </a:solidFill>
                <a:latin typeface="Arial Black" panose="020B0A04020102020204" pitchFamily="34" charset="0"/>
              </a:rPr>
              <a:t>Inoculative</a:t>
            </a:r>
          </a:p>
        </p:txBody>
      </p:sp>
      <p:pic>
        <p:nvPicPr>
          <p:cNvPr id="6" name="Picture 5" descr="This is an example of a parasitoid wasp that is often used in incoluative approach during a growing season in a greenhouse setting.">
            <a:extLst>
              <a:ext uri="{FF2B5EF4-FFF2-40B4-BE49-F238E27FC236}">
                <a16:creationId xmlns:a16="http://schemas.microsoft.com/office/drawing/2014/main" id="{98AC8BCF-D260-0582-EA0F-B52EBCCF9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243" y="1374349"/>
            <a:ext cx="6008076" cy="4005384"/>
          </a:xfrm>
          <a:prstGeom prst="roundRect">
            <a:avLst>
              <a:gd name="adj" fmla="val 8594"/>
            </a:avLst>
          </a:prstGeom>
          <a:solidFill>
            <a:srgbClr val="FFFFFF">
              <a:shade val="85000"/>
            </a:srgbClr>
          </a:solidFill>
          <a:ln w="12700">
            <a:solidFill>
              <a:schemeClr val="tx1"/>
            </a:solidFill>
          </a:ln>
          <a:effectLst/>
        </p:spPr>
      </p:pic>
      <p:sp>
        <p:nvSpPr>
          <p:cNvPr id="7" name="TextBox 6">
            <a:extLst>
              <a:ext uri="{FF2B5EF4-FFF2-40B4-BE49-F238E27FC236}">
                <a16:creationId xmlns:a16="http://schemas.microsoft.com/office/drawing/2014/main" id="{6EE22F46-7BC2-1D01-B700-26A510CC5B46}"/>
              </a:ext>
            </a:extLst>
          </p:cNvPr>
          <p:cNvSpPr txBox="1"/>
          <p:nvPr/>
        </p:nvSpPr>
        <p:spPr>
          <a:xfrm>
            <a:off x="5375301" y="5451231"/>
            <a:ext cx="6265714" cy="369332"/>
          </a:xfrm>
          <a:prstGeom prst="rect">
            <a:avLst/>
          </a:prstGeom>
          <a:noFill/>
        </p:spPr>
        <p:txBody>
          <a:bodyPr wrap="square" rtlCol="0">
            <a:spAutoFit/>
          </a:bodyPr>
          <a:lstStyle/>
          <a:p>
            <a:pPr algn="ctr"/>
            <a:r>
              <a:rPr lang="en-US" b="1" i="0" dirty="0">
                <a:solidFill>
                  <a:srgbClr val="000000"/>
                </a:solidFill>
                <a:effectLst/>
                <a:latin typeface="Arial" panose="020B0604020202020204" pitchFamily="34" charset="0"/>
              </a:rPr>
              <a:t>Whitefly parasitoid, </a:t>
            </a:r>
            <a:r>
              <a:rPr lang="en-US" b="1" i="0" dirty="0" err="1">
                <a:solidFill>
                  <a:srgbClr val="000000"/>
                </a:solidFill>
                <a:effectLst/>
                <a:latin typeface="Arial" panose="020B0604020202020204" pitchFamily="34" charset="0"/>
              </a:rPr>
              <a:t>Encarsia</a:t>
            </a:r>
            <a:r>
              <a:rPr lang="en-US" b="1" i="0" dirty="0">
                <a:solidFill>
                  <a:srgbClr val="000000"/>
                </a:solidFill>
                <a:effectLst/>
                <a:latin typeface="Arial" panose="020B0604020202020204" pitchFamily="34" charset="0"/>
              </a:rPr>
              <a:t> </a:t>
            </a:r>
            <a:r>
              <a:rPr lang="en-US" b="1" i="0" dirty="0" err="1">
                <a:solidFill>
                  <a:srgbClr val="000000"/>
                </a:solidFill>
                <a:effectLst/>
                <a:latin typeface="Arial" panose="020B0604020202020204" pitchFamily="34" charset="0"/>
              </a:rPr>
              <a:t>formosa</a:t>
            </a:r>
            <a:endParaRPr lang="en-US" b="1" dirty="0"/>
          </a:p>
        </p:txBody>
      </p:sp>
      <p:sp>
        <p:nvSpPr>
          <p:cNvPr id="8" name="TextBox 7">
            <a:extLst>
              <a:ext uri="{FF2B5EF4-FFF2-40B4-BE49-F238E27FC236}">
                <a16:creationId xmlns:a16="http://schemas.microsoft.com/office/drawing/2014/main" id="{26EBD297-7A70-5A91-BB18-02F48ED30397}"/>
              </a:ext>
            </a:extLst>
          </p:cNvPr>
          <p:cNvSpPr txBox="1"/>
          <p:nvPr/>
        </p:nvSpPr>
        <p:spPr>
          <a:xfrm>
            <a:off x="245880" y="6204334"/>
            <a:ext cx="1164131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Photo: David </a:t>
            </a:r>
            <a:r>
              <a:rPr lang="en-US" sz="1400" dirty="0" err="1">
                <a:latin typeface="Arial" panose="020B0604020202020204" pitchFamily="34" charset="0"/>
                <a:cs typeface="Arial" panose="020B0604020202020204" pitchFamily="34" charset="0"/>
              </a:rPr>
              <a:t>Cappaert</a:t>
            </a:r>
            <a:r>
              <a:rPr lang="en-US" sz="1400" dirty="0">
                <a:latin typeface="Arial" panose="020B0604020202020204" pitchFamily="34" charset="0"/>
                <a:cs typeface="Arial" panose="020B0604020202020204" pitchFamily="34" charset="0"/>
              </a:rPr>
              <a:t>, Bugwood.org, #2133029</a:t>
            </a:r>
          </a:p>
        </p:txBody>
      </p:sp>
    </p:spTree>
    <p:extLst>
      <p:ext uri="{BB962C8B-B14F-4D97-AF65-F5344CB8AC3E}">
        <p14:creationId xmlns:p14="http://schemas.microsoft.com/office/powerpoint/2010/main" val="367936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36DF6-FDF0-F15E-A5B0-AF45909A8DAF}"/>
              </a:ext>
            </a:extLst>
          </p:cNvPr>
          <p:cNvSpPr>
            <a:spLocks noGrp="1"/>
          </p:cNvSpPr>
          <p:nvPr>
            <p:ph type="body" sz="quarter" idx="12"/>
          </p:nvPr>
        </p:nvSpPr>
        <p:spPr>
          <a:xfrm>
            <a:off x="245881" y="1629452"/>
            <a:ext cx="5129420" cy="4536885"/>
          </a:xfrm>
        </p:spPr>
        <p:txBody>
          <a:bodyPr>
            <a:normAutofit/>
          </a:bodyPr>
          <a:lstStyle/>
          <a:p>
            <a:r>
              <a:rPr lang="en-US" dirty="0"/>
              <a:t>During pest outbreaks, natural enemies can be released in large numbers to overwhelm pest numbers.</a:t>
            </a:r>
          </a:p>
          <a:p>
            <a:r>
              <a:rPr lang="en-US" dirty="0"/>
              <a:t>This provides a quick reduction in pest population.</a:t>
            </a:r>
          </a:p>
          <a:p>
            <a:r>
              <a:rPr lang="en-US" dirty="0"/>
              <a:t>Similar to the release of chemicals to reduce pest populations.</a:t>
            </a:r>
          </a:p>
        </p:txBody>
      </p:sp>
      <p:sp>
        <p:nvSpPr>
          <p:cNvPr id="5" name="Text Placeholder 4">
            <a:extLst>
              <a:ext uri="{FF2B5EF4-FFF2-40B4-BE49-F238E27FC236}">
                <a16:creationId xmlns:a16="http://schemas.microsoft.com/office/drawing/2014/main" id="{316D56DC-371E-1928-6E97-2FDAD2B0D01A}"/>
              </a:ext>
            </a:extLst>
          </p:cNvPr>
          <p:cNvSpPr>
            <a:spLocks noGrp="1"/>
          </p:cNvSpPr>
          <p:nvPr>
            <p:ph type="body" sz="quarter" idx="17"/>
          </p:nvPr>
        </p:nvSpPr>
        <p:spPr>
          <a:xfrm>
            <a:off x="550681" y="441169"/>
            <a:ext cx="11641319" cy="933180"/>
          </a:xfrm>
        </p:spPr>
        <p:txBody>
          <a:bodyPr>
            <a:normAutofit/>
          </a:bodyPr>
          <a:lstStyle/>
          <a:p>
            <a:pPr marL="0" indent="0" algn="ctr">
              <a:buNone/>
            </a:pPr>
            <a:r>
              <a:rPr lang="en-US" sz="4400" dirty="0" err="1">
                <a:solidFill>
                  <a:schemeClr val="tx1"/>
                </a:solidFill>
                <a:latin typeface="Arial Black" panose="020B0A04020102020204" pitchFamily="34" charset="0"/>
              </a:rPr>
              <a:t>Inundative</a:t>
            </a:r>
            <a:endParaRPr lang="en-US" sz="4400" dirty="0">
              <a:solidFill>
                <a:schemeClr val="tx1"/>
              </a:solidFill>
              <a:latin typeface="Arial Black" panose="020B0A04020102020204" pitchFamily="34" charset="0"/>
            </a:endParaRPr>
          </a:p>
        </p:txBody>
      </p:sp>
      <p:pic>
        <p:nvPicPr>
          <p:cNvPr id="6" name="Picture 5" descr="This is a green lacewing that is often used in inundative approach in large numbers.">
            <a:extLst>
              <a:ext uri="{FF2B5EF4-FFF2-40B4-BE49-F238E27FC236}">
                <a16:creationId xmlns:a16="http://schemas.microsoft.com/office/drawing/2014/main" id="{9AFB72D1-D541-C496-3594-E03AF1BFE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503" y="1374349"/>
            <a:ext cx="5849816" cy="3778007"/>
          </a:xfrm>
          <a:prstGeom prst="roundRect">
            <a:avLst>
              <a:gd name="adj" fmla="val 8594"/>
            </a:avLst>
          </a:prstGeom>
          <a:solidFill>
            <a:srgbClr val="FFFFFF">
              <a:shade val="85000"/>
            </a:srgbClr>
          </a:solidFill>
          <a:ln w="12700">
            <a:solidFill>
              <a:schemeClr val="tx1"/>
            </a:solidFill>
          </a:ln>
          <a:effectLst/>
        </p:spPr>
      </p:pic>
      <p:sp>
        <p:nvSpPr>
          <p:cNvPr id="7" name="TextBox 6">
            <a:extLst>
              <a:ext uri="{FF2B5EF4-FFF2-40B4-BE49-F238E27FC236}">
                <a16:creationId xmlns:a16="http://schemas.microsoft.com/office/drawing/2014/main" id="{A18AF26A-A177-3DC7-5E22-11CEBC952B36}"/>
              </a:ext>
            </a:extLst>
          </p:cNvPr>
          <p:cNvSpPr txBox="1"/>
          <p:nvPr/>
        </p:nvSpPr>
        <p:spPr>
          <a:xfrm>
            <a:off x="5662820" y="5152356"/>
            <a:ext cx="6283299"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Green lacewings, Genus </a:t>
            </a:r>
            <a:r>
              <a:rPr lang="en-US" b="1" dirty="0" err="1">
                <a:latin typeface="Arial" panose="020B0604020202020204" pitchFamily="34" charset="0"/>
                <a:cs typeface="Arial" panose="020B0604020202020204" pitchFamily="34" charset="0"/>
              </a:rPr>
              <a:t>Chrysoperla</a:t>
            </a: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F02AC6-BBEB-971B-2C3E-856233F91FED}"/>
              </a:ext>
            </a:extLst>
          </p:cNvPr>
          <p:cNvSpPr txBox="1"/>
          <p:nvPr/>
        </p:nvSpPr>
        <p:spPr>
          <a:xfrm>
            <a:off x="245881" y="6262942"/>
            <a:ext cx="11700238" cy="307777"/>
          </a:xfrm>
          <a:prstGeom prst="rect">
            <a:avLst/>
          </a:prstGeom>
          <a:noFill/>
        </p:spPr>
        <p:txBody>
          <a:bodyPr wrap="square" rtlCol="0">
            <a:spAutoFit/>
          </a:bodyPr>
          <a:lstStyle/>
          <a:p>
            <a:r>
              <a:rPr lang="en-US" sz="1400" dirty="0"/>
              <a:t>Photo: Frank </a:t>
            </a:r>
            <a:r>
              <a:rPr lang="en-US" sz="1400" dirty="0" err="1"/>
              <a:t>Peairs</a:t>
            </a:r>
            <a:r>
              <a:rPr lang="en-US" sz="1400" dirty="0"/>
              <a:t>, Colorado State University, Bugwood.org, #5364257</a:t>
            </a:r>
          </a:p>
        </p:txBody>
      </p:sp>
    </p:spTree>
    <p:extLst>
      <p:ext uri="{BB962C8B-B14F-4D97-AF65-F5344CB8AC3E}">
        <p14:creationId xmlns:p14="http://schemas.microsoft.com/office/powerpoint/2010/main" val="174073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5CA0-F8A6-9508-6169-DFA2DF58E2B4}"/>
              </a:ext>
            </a:extLst>
          </p:cNvPr>
          <p:cNvSpPr>
            <a:spLocks noGrp="1"/>
          </p:cNvSpPr>
          <p:nvPr>
            <p:ph type="title"/>
          </p:nvPr>
        </p:nvSpPr>
        <p:spPr/>
        <p:txBody>
          <a:bodyPr>
            <a:normAutofit/>
          </a:bodyPr>
          <a:lstStyle/>
          <a:p>
            <a:r>
              <a:rPr lang="en-US"/>
              <a:t>Reporting to UF/IFAS Faculty in Florida</a:t>
            </a:r>
          </a:p>
        </p:txBody>
      </p:sp>
      <p:sp>
        <p:nvSpPr>
          <p:cNvPr id="3" name="Content Placeholder 2">
            <a:extLst>
              <a:ext uri="{FF2B5EF4-FFF2-40B4-BE49-F238E27FC236}">
                <a16:creationId xmlns:a16="http://schemas.microsoft.com/office/drawing/2014/main" id="{2382A5FE-4141-C396-4424-5C6B81AE9C13}"/>
              </a:ext>
            </a:extLst>
          </p:cNvPr>
          <p:cNvSpPr>
            <a:spLocks noGrp="1"/>
          </p:cNvSpPr>
          <p:nvPr>
            <p:ph idx="1"/>
          </p:nvPr>
        </p:nvSpPr>
        <p:spPr>
          <a:xfrm>
            <a:off x="733943" y="1186816"/>
            <a:ext cx="6920622" cy="5053728"/>
          </a:xfrm>
        </p:spPr>
        <p:txBody>
          <a:bodyPr>
            <a:normAutofit fontScale="92500"/>
          </a:bodyPr>
          <a:lstStyle/>
          <a:p>
            <a:r>
              <a:rPr lang="en-US"/>
              <a:t>Local county extension office</a:t>
            </a:r>
          </a:p>
          <a:p>
            <a:pPr marL="0" indent="0">
              <a:buNone/>
            </a:pPr>
            <a:r>
              <a:rPr lang="en-US">
                <a:hlinkClick r:id="rId3"/>
              </a:rPr>
              <a:t>https://sfyl.ifas.ufl.edu/find-your-local-office/</a:t>
            </a:r>
            <a:r>
              <a:rPr lang="en-US"/>
              <a:t> </a:t>
            </a:r>
          </a:p>
          <a:p>
            <a:r>
              <a:rPr lang="en-US"/>
              <a:t>Insect ID Lab - Dr. Lyle Buss</a:t>
            </a:r>
          </a:p>
          <a:p>
            <a:pPr marL="0" indent="0">
              <a:buNone/>
            </a:pPr>
            <a:r>
              <a:rPr lang="en-US">
                <a:hlinkClick r:id="rId4"/>
              </a:rPr>
              <a:t>http://entnemdept.ufl.edu/insectid/</a:t>
            </a:r>
            <a:r>
              <a:rPr lang="en-US"/>
              <a:t> </a:t>
            </a:r>
          </a:p>
          <a:p>
            <a:r>
              <a:rPr lang="en-US"/>
              <a:t>Nematode Diagnostic Lab - Dr. Billy Crow</a:t>
            </a:r>
          </a:p>
          <a:p>
            <a:pPr marL="0" indent="0">
              <a:buNone/>
            </a:pPr>
            <a:r>
              <a:rPr lang="en-US">
                <a:hlinkClick r:id="rId5"/>
              </a:rPr>
              <a:t>http://nematology.ifas.ufl.edu/assaylab/index.html</a:t>
            </a:r>
            <a:r>
              <a:rPr lang="en-US"/>
              <a:t>   </a:t>
            </a:r>
          </a:p>
          <a:p>
            <a:r>
              <a:rPr lang="en-US"/>
              <a:t>Plant Diagnostic Center - Dr. Carrie Harmon</a:t>
            </a:r>
          </a:p>
          <a:p>
            <a:pPr marL="0" indent="0">
              <a:buNone/>
            </a:pPr>
            <a:r>
              <a:rPr lang="en-US">
                <a:hlinkClick r:id="rId6"/>
              </a:rPr>
              <a:t>https://plantpath.ifas.ufl.edu/extension/plant-diagnostic-center/</a:t>
            </a:r>
            <a:r>
              <a:rPr lang="en-US"/>
              <a:t> </a:t>
            </a:r>
          </a:p>
        </p:txBody>
      </p:sp>
      <p:pic>
        <p:nvPicPr>
          <p:cNvPr id="4" name="Picture 3">
            <a:extLst>
              <a:ext uri="{FF2B5EF4-FFF2-40B4-BE49-F238E27FC236}">
                <a16:creationId xmlns:a16="http://schemas.microsoft.com/office/drawing/2014/main" id="{DD16CF61-C499-4965-DA40-A980206CDF16}"/>
              </a:ext>
            </a:extLst>
          </p:cNvPr>
          <p:cNvPicPr>
            <a:picLocks noChangeAspect="1"/>
          </p:cNvPicPr>
          <p:nvPr/>
        </p:nvPicPr>
        <p:blipFill>
          <a:blip r:embed="rId7"/>
          <a:stretch>
            <a:fillRect/>
          </a:stretch>
        </p:blipFill>
        <p:spPr>
          <a:xfrm>
            <a:off x="7394175" y="1585579"/>
            <a:ext cx="4797825" cy="3686842"/>
          </a:xfrm>
          <a:prstGeom prst="rect">
            <a:avLst/>
          </a:prstGeom>
        </p:spPr>
      </p:pic>
    </p:spTree>
    <p:extLst>
      <p:ext uri="{BB962C8B-B14F-4D97-AF65-F5344CB8AC3E}">
        <p14:creationId xmlns:p14="http://schemas.microsoft.com/office/powerpoint/2010/main" val="157146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65FD-6814-55E5-0353-CAA7109E7F94}"/>
              </a:ext>
            </a:extLst>
          </p:cNvPr>
          <p:cNvSpPr>
            <a:spLocks noGrp="1"/>
          </p:cNvSpPr>
          <p:nvPr>
            <p:ph type="title"/>
          </p:nvPr>
        </p:nvSpPr>
        <p:spPr/>
        <p:txBody>
          <a:bodyPr>
            <a:normAutofit/>
          </a:bodyPr>
          <a:lstStyle/>
          <a:p>
            <a:r>
              <a:rPr lang="en-US"/>
              <a:t>Reporting to FDACS-DPI in Florida</a:t>
            </a:r>
          </a:p>
        </p:txBody>
      </p:sp>
      <p:sp>
        <p:nvSpPr>
          <p:cNvPr id="3" name="Content Placeholder 2">
            <a:extLst>
              <a:ext uri="{FF2B5EF4-FFF2-40B4-BE49-F238E27FC236}">
                <a16:creationId xmlns:a16="http://schemas.microsoft.com/office/drawing/2014/main" id="{0469D6CA-B4CE-FCE8-E7D4-95C6A2C90885}"/>
              </a:ext>
            </a:extLst>
          </p:cNvPr>
          <p:cNvSpPr>
            <a:spLocks noGrp="1"/>
          </p:cNvSpPr>
          <p:nvPr>
            <p:ph idx="1"/>
          </p:nvPr>
        </p:nvSpPr>
        <p:spPr>
          <a:xfrm>
            <a:off x="619250" y="1445092"/>
            <a:ext cx="10936440" cy="3971217"/>
          </a:xfrm>
        </p:spPr>
        <p:txBody>
          <a:bodyPr>
            <a:normAutofit/>
          </a:bodyPr>
          <a:lstStyle/>
          <a:p>
            <a:pPr marL="0" indent="0">
              <a:buNone/>
            </a:pPr>
            <a:r>
              <a:rPr lang="en-US"/>
              <a:t>Florida Department of Agriculture and Consumer Services (FDACS) - Division of Plant Industry (DPI)</a:t>
            </a:r>
          </a:p>
          <a:p>
            <a:r>
              <a:rPr lang="en-US"/>
              <a:t>FDACS, DPI Responsibility</a:t>
            </a:r>
          </a:p>
          <a:p>
            <a:pPr lvl="1"/>
            <a:r>
              <a:rPr lang="en-US"/>
              <a:t>Announcing detection or establishment of new invasive species.</a:t>
            </a:r>
          </a:p>
          <a:p>
            <a:pPr lvl="1"/>
            <a:r>
              <a:rPr lang="en-US"/>
              <a:t>Reporting is a legal obligation under Florida Statute 581.091.   </a:t>
            </a:r>
          </a:p>
          <a:p>
            <a:r>
              <a:rPr lang="en-US"/>
              <a:t>Submission Form</a:t>
            </a:r>
          </a:p>
          <a:p>
            <a:pPr lvl="1"/>
            <a:r>
              <a:rPr lang="en-US">
                <a:hlinkClick r:id="rId3"/>
              </a:rPr>
              <a:t>http://forms.freshfromflorida.com/08400.pdf</a:t>
            </a:r>
            <a:r>
              <a:rPr lang="en-US"/>
              <a:t> </a:t>
            </a:r>
          </a:p>
          <a:p>
            <a:pPr lvl="1"/>
            <a:r>
              <a:rPr lang="en-US">
                <a:hlinkClick r:id="rId4"/>
              </a:rPr>
              <a:t>https://www.fdacs.gov/Agriculture-Industry/Pests-and-Diseases/How-to-Submit-a-Sample-for-Identification</a:t>
            </a:r>
            <a:r>
              <a:rPr lang="en-US"/>
              <a:t> </a:t>
            </a:r>
          </a:p>
        </p:txBody>
      </p:sp>
    </p:spTree>
    <p:extLst>
      <p:ext uri="{BB962C8B-B14F-4D97-AF65-F5344CB8AC3E}">
        <p14:creationId xmlns:p14="http://schemas.microsoft.com/office/powerpoint/2010/main" val="22095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894F-B9D4-D132-E26A-FE8993D518C5}"/>
              </a:ext>
            </a:extLst>
          </p:cNvPr>
          <p:cNvSpPr>
            <a:spLocks noGrp="1"/>
          </p:cNvSpPr>
          <p:nvPr>
            <p:ph type="title"/>
          </p:nvPr>
        </p:nvSpPr>
        <p:spPr/>
        <p:txBody>
          <a:bodyPr>
            <a:normAutofit/>
          </a:bodyPr>
          <a:lstStyle/>
          <a:p>
            <a:r>
              <a:rPr lang="en-US"/>
              <a:t>FDACS, DPI Contact</a:t>
            </a:r>
          </a:p>
        </p:txBody>
      </p:sp>
      <p:sp>
        <p:nvSpPr>
          <p:cNvPr id="3" name="Content Placeholder 2">
            <a:extLst>
              <a:ext uri="{FF2B5EF4-FFF2-40B4-BE49-F238E27FC236}">
                <a16:creationId xmlns:a16="http://schemas.microsoft.com/office/drawing/2014/main" id="{E87A7C7A-1274-7597-CEE4-B6380A8A44A2}"/>
              </a:ext>
            </a:extLst>
          </p:cNvPr>
          <p:cNvSpPr>
            <a:spLocks noGrp="1"/>
          </p:cNvSpPr>
          <p:nvPr>
            <p:ph idx="1"/>
          </p:nvPr>
        </p:nvSpPr>
        <p:spPr>
          <a:xfrm>
            <a:off x="695418" y="1253331"/>
            <a:ext cx="10785612" cy="4351338"/>
          </a:xfrm>
        </p:spPr>
        <p:txBody>
          <a:bodyPr vert="horz" lIns="91440" tIns="45720" rIns="91440" bIns="45720" rtlCol="0" anchor="t">
            <a:normAutofit fontScale="92500" lnSpcReduction="20000"/>
          </a:bodyPr>
          <a:lstStyle/>
          <a:p>
            <a:r>
              <a:rPr lang="en-US">
                <a:latin typeface="Arial"/>
                <a:cs typeface="Arial"/>
              </a:rPr>
              <a:t>Dr. Leroy </a:t>
            </a:r>
            <a:r>
              <a:rPr lang="en-US" err="1">
                <a:latin typeface="Arial"/>
                <a:cs typeface="Arial"/>
              </a:rPr>
              <a:t>Whilby</a:t>
            </a:r>
            <a:r>
              <a:rPr lang="en-US">
                <a:latin typeface="Arial"/>
                <a:cs typeface="Arial"/>
              </a:rPr>
              <a:t>, Bureau Chief-Entomology, Nematology and Plant Pathology</a:t>
            </a:r>
          </a:p>
          <a:p>
            <a:pPr lvl="1"/>
            <a:r>
              <a:rPr lang="en-US" dirty="0">
                <a:latin typeface="Arial"/>
                <a:cs typeface="Arial"/>
              </a:rPr>
              <a:t>352-395-4661</a:t>
            </a:r>
          </a:p>
          <a:p>
            <a:pPr lvl="1"/>
            <a:r>
              <a:rPr lang="en-US" dirty="0">
                <a:latin typeface="Arial"/>
                <a:cs typeface="Arial"/>
                <a:hlinkClick r:id="rId3"/>
              </a:rPr>
              <a:t>Leroy.whilby@freshfromflorida.com</a:t>
            </a:r>
            <a:br>
              <a:rPr lang="en-US" dirty="0">
                <a:latin typeface="Arial"/>
                <a:cs typeface="Arial"/>
              </a:rPr>
            </a:br>
            <a:endParaRPr lang="en-US" dirty="0"/>
          </a:p>
          <a:p>
            <a:r>
              <a:rPr lang="en-US">
                <a:latin typeface="Arial"/>
                <a:cs typeface="Arial"/>
              </a:rPr>
              <a:t>Dr. Paul </a:t>
            </a:r>
            <a:r>
              <a:rPr lang="en-US" err="1">
                <a:latin typeface="Arial"/>
                <a:cs typeface="Arial"/>
              </a:rPr>
              <a:t>Skelley</a:t>
            </a:r>
            <a:r>
              <a:rPr lang="en-US">
                <a:latin typeface="Arial"/>
                <a:cs typeface="Arial"/>
              </a:rPr>
              <a:t>, Assistant Chief-Entomology, Nematology and Plant Pathology</a:t>
            </a:r>
          </a:p>
          <a:p>
            <a:pPr lvl="1"/>
            <a:r>
              <a:rPr lang="en-US" dirty="0">
                <a:latin typeface="Arial"/>
                <a:cs typeface="Arial"/>
              </a:rPr>
              <a:t>352-395-4678</a:t>
            </a:r>
          </a:p>
          <a:p>
            <a:pPr lvl="1"/>
            <a:r>
              <a:rPr lang="en-US" dirty="0">
                <a:latin typeface="Arial"/>
                <a:cs typeface="Arial"/>
                <a:hlinkClick r:id="rId4"/>
              </a:rPr>
              <a:t>Paul.skelley@freshfromflorida.com</a:t>
            </a:r>
            <a:br>
              <a:rPr lang="en-US" dirty="0">
                <a:latin typeface="Arial"/>
                <a:cs typeface="Arial"/>
              </a:rPr>
            </a:br>
            <a:endParaRPr lang="en-US" dirty="0"/>
          </a:p>
          <a:p>
            <a:r>
              <a:rPr lang="en-US" dirty="0">
                <a:latin typeface="Arial"/>
                <a:cs typeface="Arial"/>
              </a:rPr>
              <a:t>Division of Plant Industry Hotline</a:t>
            </a:r>
          </a:p>
          <a:p>
            <a:pPr lvl="1"/>
            <a:r>
              <a:rPr lang="en-US" dirty="0">
                <a:latin typeface="Arial"/>
                <a:cs typeface="Arial"/>
              </a:rPr>
              <a:t>1-888-397-1517</a:t>
            </a:r>
          </a:p>
          <a:p>
            <a:pPr lvl="1"/>
            <a:r>
              <a:rPr lang="en-US" dirty="0">
                <a:latin typeface="Arial"/>
                <a:cs typeface="Arial"/>
              </a:rPr>
              <a:t>DPIHelpline@FDACS.gov</a:t>
            </a:r>
          </a:p>
        </p:txBody>
      </p:sp>
    </p:spTree>
    <p:extLst>
      <p:ext uri="{BB962C8B-B14F-4D97-AF65-F5344CB8AC3E}">
        <p14:creationId xmlns:p14="http://schemas.microsoft.com/office/powerpoint/2010/main" val="203072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4598-CB08-9AA5-E60E-26E3CF7D2CA2}"/>
              </a:ext>
            </a:extLst>
          </p:cNvPr>
          <p:cNvSpPr>
            <a:spLocks noGrp="1"/>
          </p:cNvSpPr>
          <p:nvPr>
            <p:ph type="title"/>
          </p:nvPr>
        </p:nvSpPr>
        <p:spPr/>
        <p:txBody>
          <a:bodyPr>
            <a:normAutofit/>
          </a:bodyPr>
          <a:lstStyle/>
          <a:p>
            <a:r>
              <a:rPr lang="en-US"/>
              <a:t>Reporting using DDIS in Florida</a:t>
            </a:r>
          </a:p>
        </p:txBody>
      </p:sp>
      <p:sp>
        <p:nvSpPr>
          <p:cNvPr id="3" name="Content Placeholder 2">
            <a:extLst>
              <a:ext uri="{FF2B5EF4-FFF2-40B4-BE49-F238E27FC236}">
                <a16:creationId xmlns:a16="http://schemas.microsoft.com/office/drawing/2014/main" id="{640534B7-FBE8-0220-C27A-ACAD13F7C8C2}"/>
              </a:ext>
            </a:extLst>
          </p:cNvPr>
          <p:cNvSpPr>
            <a:spLocks noGrp="1"/>
          </p:cNvSpPr>
          <p:nvPr>
            <p:ph idx="1"/>
          </p:nvPr>
        </p:nvSpPr>
        <p:spPr>
          <a:xfrm>
            <a:off x="515556" y="1595838"/>
            <a:ext cx="6185330" cy="4351338"/>
          </a:xfrm>
        </p:spPr>
        <p:txBody>
          <a:bodyPr/>
          <a:lstStyle/>
          <a:p>
            <a:pPr marL="0" indent="0">
              <a:buNone/>
            </a:pPr>
            <a:r>
              <a:rPr lang="en-US"/>
              <a:t>Digital Diagnostic and Identification System (DDIS)</a:t>
            </a:r>
          </a:p>
          <a:p>
            <a:r>
              <a:rPr lang="en-US"/>
              <a:t>Digital Diagnostic Collaboration</a:t>
            </a:r>
          </a:p>
          <a:p>
            <a:pPr lvl="1"/>
            <a:r>
              <a:rPr lang="en-US"/>
              <a:t>Extension agents</a:t>
            </a:r>
          </a:p>
          <a:p>
            <a:pPr lvl="1"/>
            <a:r>
              <a:rPr lang="en-US"/>
              <a:t>Laboratories</a:t>
            </a:r>
          </a:p>
          <a:p>
            <a:pPr lvl="1"/>
            <a:r>
              <a:rPr lang="en-US"/>
              <a:t>Clinics</a:t>
            </a:r>
          </a:p>
          <a:p>
            <a:pPr lvl="1"/>
            <a:r>
              <a:rPr lang="en-US"/>
              <a:t>Specialists </a:t>
            </a:r>
          </a:p>
          <a:p>
            <a:r>
              <a:rPr lang="en-US">
                <a:hlinkClick r:id="rId3"/>
              </a:rPr>
              <a:t>https://ddis.ifas.ufl.edu/</a:t>
            </a:r>
            <a:r>
              <a:rPr lang="en-US"/>
              <a:t> </a:t>
            </a:r>
          </a:p>
          <a:p>
            <a:endParaRPr lang="en-US"/>
          </a:p>
        </p:txBody>
      </p:sp>
      <p:pic>
        <p:nvPicPr>
          <p:cNvPr id="4" name="Picture 3">
            <a:extLst>
              <a:ext uri="{FF2B5EF4-FFF2-40B4-BE49-F238E27FC236}">
                <a16:creationId xmlns:a16="http://schemas.microsoft.com/office/drawing/2014/main" id="{EE7A1BB4-6DBB-145A-BB84-A8FF6FD3CE7F}"/>
              </a:ext>
            </a:extLst>
          </p:cNvPr>
          <p:cNvPicPr>
            <a:picLocks noChangeAspect="1"/>
          </p:cNvPicPr>
          <p:nvPr/>
        </p:nvPicPr>
        <p:blipFill>
          <a:blip r:embed="rId4"/>
          <a:stretch>
            <a:fillRect/>
          </a:stretch>
        </p:blipFill>
        <p:spPr>
          <a:xfrm>
            <a:off x="6766628" y="2155141"/>
            <a:ext cx="4766843" cy="2551978"/>
          </a:xfrm>
          <a:prstGeom prst="rect">
            <a:avLst/>
          </a:prstGeom>
        </p:spPr>
      </p:pic>
    </p:spTree>
    <p:extLst>
      <p:ext uri="{BB962C8B-B14F-4D97-AF65-F5344CB8AC3E}">
        <p14:creationId xmlns:p14="http://schemas.microsoft.com/office/powerpoint/2010/main" val="232380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CEA7-3233-C72D-2E92-BE5522E78D9D}"/>
              </a:ext>
            </a:extLst>
          </p:cNvPr>
          <p:cNvSpPr>
            <a:spLocks noGrp="1"/>
          </p:cNvSpPr>
          <p:nvPr>
            <p:ph type="title"/>
          </p:nvPr>
        </p:nvSpPr>
        <p:spPr/>
        <p:txBody>
          <a:bodyPr/>
          <a:lstStyle/>
          <a:p>
            <a:r>
              <a:rPr lang="en-US" dirty="0"/>
              <a:t>Find More Information At:</a:t>
            </a:r>
          </a:p>
        </p:txBody>
      </p:sp>
      <p:sp>
        <p:nvSpPr>
          <p:cNvPr id="3" name="Content Placeholder 2">
            <a:extLst>
              <a:ext uri="{FF2B5EF4-FFF2-40B4-BE49-F238E27FC236}">
                <a16:creationId xmlns:a16="http://schemas.microsoft.com/office/drawing/2014/main" id="{ADAB839F-A9E5-64D4-2D7D-AD02A515B1DC}"/>
              </a:ext>
            </a:extLst>
          </p:cNvPr>
          <p:cNvSpPr>
            <a:spLocks noGrp="1"/>
          </p:cNvSpPr>
          <p:nvPr>
            <p:ph idx="1"/>
          </p:nvPr>
        </p:nvSpPr>
        <p:spPr>
          <a:xfrm>
            <a:off x="3113314" y="1555807"/>
            <a:ext cx="5965372" cy="667089"/>
          </a:xfrm>
        </p:spPr>
        <p:txBody>
          <a:bodyPr/>
          <a:lstStyle/>
          <a:p>
            <a:pPr marL="0" indent="0" algn="ctr">
              <a:buNone/>
            </a:pPr>
            <a:r>
              <a:rPr lang="en-US" dirty="0"/>
              <a:t>https://entnemdept.ufl.edu/ffd/</a:t>
            </a:r>
          </a:p>
        </p:txBody>
      </p:sp>
      <p:pic>
        <p:nvPicPr>
          <p:cNvPr id="5" name="Picture 4" descr="A qr code on a white background&#10;&#10;Description automatically generated">
            <a:extLst>
              <a:ext uri="{FF2B5EF4-FFF2-40B4-BE49-F238E27FC236}">
                <a16:creationId xmlns:a16="http://schemas.microsoft.com/office/drawing/2014/main" id="{C5EED5FA-73E2-E72E-E4F8-DF2C23DD2DD0}"/>
              </a:ext>
            </a:extLst>
          </p:cNvPr>
          <p:cNvPicPr>
            <a:picLocks noChangeAspect="1"/>
          </p:cNvPicPr>
          <p:nvPr/>
        </p:nvPicPr>
        <p:blipFill rotWithShape="1">
          <a:blip r:embed="rId2">
            <a:extLst>
              <a:ext uri="{28A0092B-C50C-407E-A947-70E740481C1C}">
                <a14:useLocalDpi xmlns:a14="http://schemas.microsoft.com/office/drawing/2010/main" val="0"/>
              </a:ext>
            </a:extLst>
          </a:blip>
          <a:srcRect l="8119" t="7792" r="6323" b="7792"/>
          <a:stretch/>
        </p:blipFill>
        <p:spPr>
          <a:xfrm>
            <a:off x="4445267" y="2492404"/>
            <a:ext cx="3301466" cy="3257432"/>
          </a:xfrm>
          <a:prstGeom prst="rect">
            <a:avLst/>
          </a:prstGeom>
        </p:spPr>
      </p:pic>
    </p:spTree>
    <p:extLst>
      <p:ext uri="{BB962C8B-B14F-4D97-AF65-F5344CB8AC3E}">
        <p14:creationId xmlns:p14="http://schemas.microsoft.com/office/powerpoint/2010/main" val="417607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B6035-015F-1BBC-7529-6A2A72DAB2AD}"/>
              </a:ext>
            </a:extLst>
          </p:cNvPr>
          <p:cNvSpPr>
            <a:spLocks noGrp="1"/>
          </p:cNvSpPr>
          <p:nvPr>
            <p:ph type="body" sz="quarter" idx="17"/>
          </p:nvPr>
        </p:nvSpPr>
        <p:spPr>
          <a:xfrm>
            <a:off x="574223" y="379315"/>
            <a:ext cx="11043555" cy="447923"/>
          </a:xfrm>
        </p:spPr>
        <p:txBody>
          <a:bodyPr>
            <a:normAutofit fontScale="92500" lnSpcReduction="10000"/>
          </a:bodyPr>
          <a:lstStyle/>
          <a:p>
            <a:pPr marL="0" indent="0" algn="ctr">
              <a:buNone/>
            </a:pPr>
            <a:r>
              <a:rPr lang="en-US" sz="2911" dirty="0">
                <a:solidFill>
                  <a:schemeClr val="tx1"/>
                </a:solidFill>
              </a:rPr>
              <a:t>Lab Team</a:t>
            </a:r>
          </a:p>
        </p:txBody>
      </p:sp>
      <p:sp>
        <p:nvSpPr>
          <p:cNvPr id="3" name="Content Placeholder 2">
            <a:extLst>
              <a:ext uri="{FF2B5EF4-FFF2-40B4-BE49-F238E27FC236}">
                <a16:creationId xmlns:a16="http://schemas.microsoft.com/office/drawing/2014/main" id="{9966CFB9-6A26-BC88-63BB-AF2414E66CC4}"/>
              </a:ext>
            </a:extLst>
          </p:cNvPr>
          <p:cNvSpPr>
            <a:spLocks noGrp="1"/>
          </p:cNvSpPr>
          <p:nvPr>
            <p:ph sz="half" idx="1"/>
          </p:nvPr>
        </p:nvSpPr>
        <p:spPr>
          <a:xfrm>
            <a:off x="574224" y="703494"/>
            <a:ext cx="11043554" cy="5992838"/>
          </a:xfrm>
        </p:spPr>
        <p:txBody>
          <a:bodyPr vert="horz" lIns="91440" tIns="45720" rIns="91440" bIns="45720" rtlCol="0" anchor="t">
            <a:normAutofit fontScale="62500" lnSpcReduction="20000"/>
          </a:bodyPr>
          <a:lstStyle/>
          <a:p>
            <a:pPr marL="0" indent="0">
              <a:spcBef>
                <a:spcPts val="728"/>
              </a:spcBef>
              <a:spcAft>
                <a:spcPts val="1455"/>
              </a:spcAft>
              <a:buNone/>
            </a:pPr>
            <a:r>
              <a:rPr lang="en-US" sz="2800" b="1" dirty="0">
                <a:solidFill>
                  <a:prstClr val="black"/>
                </a:solidFill>
                <a:ea typeface="ＭＳ Ｐゴシック" pitchFamily="34" charset="-128"/>
              </a:rPr>
              <a:t>Authors &amp; Editors</a:t>
            </a:r>
          </a:p>
          <a:p>
            <a:pPr marL="0" indent="0">
              <a:spcBef>
                <a:spcPts val="728"/>
              </a:spcBef>
              <a:spcAft>
                <a:spcPts val="1455"/>
              </a:spcAft>
              <a:buNone/>
            </a:pPr>
            <a:r>
              <a:rPr lang="en-US" sz="2600" dirty="0">
                <a:solidFill>
                  <a:prstClr val="black"/>
                </a:solidFill>
                <a:latin typeface="Arial"/>
                <a:ea typeface="ＭＳ Ｐゴシック"/>
                <a:cs typeface="Arial"/>
              </a:rPr>
              <a:t>Ariana Rollins, B.S. – Graduate Student, Doctor of Plant Medicine Program, Entomology and Nematology Department, University of Florida</a:t>
            </a:r>
            <a:br>
              <a:rPr lang="en-US" sz="2600" dirty="0">
                <a:solidFill>
                  <a:prstClr val="black"/>
                </a:solidFill>
                <a:latin typeface="Arial"/>
                <a:ea typeface="ＭＳ Ｐゴシック"/>
                <a:cs typeface="Arial"/>
              </a:rPr>
            </a:br>
            <a:br>
              <a:rPr lang="en-US" sz="2600" dirty="0">
                <a:latin typeface="Arial"/>
                <a:ea typeface="ＭＳ Ｐゴシック"/>
                <a:cs typeface="Arial"/>
              </a:rPr>
            </a:br>
            <a:r>
              <a:rPr lang="en-US" sz="2600" dirty="0">
                <a:solidFill>
                  <a:prstClr val="black"/>
                </a:solidFill>
                <a:latin typeface="Arial"/>
                <a:cs typeface="Arial"/>
              </a:rPr>
              <a:t>Daniela Perez Lugones, M.S. – Graduate Student, Doctor of Plant Medicine Program, Entomology and Nematology Department, University of Florida</a:t>
            </a:r>
            <a:endParaRPr lang="en-US" sz="2650" dirty="0">
              <a:solidFill>
                <a:prstClr val="black"/>
              </a:solidFill>
            </a:endParaRPr>
          </a:p>
          <a:p>
            <a:pPr marL="0" indent="0">
              <a:spcBef>
                <a:spcPts val="728"/>
              </a:spcBef>
              <a:spcAft>
                <a:spcPts val="1455"/>
              </a:spcAft>
              <a:buNone/>
            </a:pPr>
            <a:r>
              <a:rPr lang="en-US" sz="2600" dirty="0">
                <a:solidFill>
                  <a:prstClr val="black"/>
                </a:solidFill>
                <a:latin typeface="Arial"/>
                <a:ea typeface="ＭＳ Ｐゴシック"/>
                <a:cs typeface="Arial"/>
              </a:rPr>
              <a:t>Gideon Alake, PhD – Research Assistant Scientist, Entomology and Nematology Department, University of Florida</a:t>
            </a:r>
          </a:p>
          <a:p>
            <a:pPr marL="0" indent="0">
              <a:spcBef>
                <a:spcPts val="728"/>
              </a:spcBef>
              <a:spcAft>
                <a:spcPts val="1455"/>
              </a:spcAft>
              <a:buNone/>
            </a:pPr>
            <a:r>
              <a:rPr lang="en-US" sz="2600" dirty="0">
                <a:solidFill>
                  <a:prstClr val="black"/>
                </a:solidFill>
                <a:latin typeface="Arial"/>
                <a:ea typeface="ＭＳ Ｐゴシック"/>
                <a:cs typeface="Arial"/>
              </a:rPr>
              <a:t>Jhonson Leonard, M.S. – Graduate Student, Doctor of Plant Medicine Program, Entomology and Nematology Department, University of Florida</a:t>
            </a:r>
          </a:p>
          <a:p>
            <a:pPr marL="0" indent="0">
              <a:spcBef>
                <a:spcPts val="728"/>
              </a:spcBef>
              <a:spcAft>
                <a:spcPts val="1455"/>
              </a:spcAft>
              <a:buNone/>
            </a:pPr>
            <a:r>
              <a:rPr lang="en-US" sz="2800" dirty="0" err="1">
                <a:solidFill>
                  <a:prstClr val="black"/>
                </a:solidFill>
                <a:latin typeface="Arial"/>
                <a:ea typeface="ＭＳ Ｐゴシック"/>
                <a:cs typeface="Arial"/>
              </a:rPr>
              <a:t>Lyuyi</a:t>
            </a:r>
            <a:r>
              <a:rPr lang="en-US" sz="2800" dirty="0">
                <a:solidFill>
                  <a:prstClr val="black"/>
                </a:solidFill>
                <a:latin typeface="Arial"/>
                <a:ea typeface="ＭＳ Ｐゴシック"/>
                <a:cs typeface="Arial"/>
              </a:rPr>
              <a:t> Chen, M.S. – Graduate Student, Doctor of Plant Medicine Program, </a:t>
            </a:r>
            <a:r>
              <a:rPr lang="en-US" sz="2600" dirty="0">
                <a:solidFill>
                  <a:prstClr val="black"/>
                </a:solidFill>
                <a:latin typeface="Arial"/>
                <a:ea typeface="ＭＳ Ｐゴシック"/>
                <a:cs typeface="Arial"/>
              </a:rPr>
              <a:t>Entomology and Nematology Department, </a:t>
            </a:r>
            <a:r>
              <a:rPr lang="en-US" sz="2800" dirty="0">
                <a:solidFill>
                  <a:prstClr val="black"/>
                </a:solidFill>
                <a:latin typeface="Arial"/>
                <a:ea typeface="ＭＳ Ｐゴシック"/>
                <a:cs typeface="Arial"/>
              </a:rPr>
              <a:t>University of Florida</a:t>
            </a:r>
            <a:endParaRPr lang="en-US" dirty="0">
              <a:solidFill>
                <a:prstClr val="black"/>
              </a:solidFill>
            </a:endParaRPr>
          </a:p>
          <a:p>
            <a:pPr marL="0" indent="0">
              <a:spcBef>
                <a:spcPts val="728"/>
              </a:spcBef>
              <a:spcAft>
                <a:spcPts val="1455"/>
              </a:spcAft>
              <a:buNone/>
            </a:pPr>
            <a:r>
              <a:rPr lang="en-US" sz="2800" dirty="0">
                <a:solidFill>
                  <a:prstClr val="black"/>
                </a:solidFill>
                <a:latin typeface="Arial"/>
                <a:ea typeface="ＭＳ Ｐゴシック"/>
                <a:cs typeface="Arial"/>
              </a:rPr>
              <a:t>Sarah Tafel, B.S. – Graduate Student, Doctor of Plant Medicine Program, </a:t>
            </a:r>
            <a:r>
              <a:rPr lang="en-US" sz="2900" dirty="0">
                <a:solidFill>
                  <a:prstClr val="black"/>
                </a:solidFill>
                <a:latin typeface="Arial"/>
                <a:ea typeface="ＭＳ Ｐゴシック"/>
                <a:cs typeface="Arial"/>
              </a:rPr>
              <a:t>Entomology and Nematology Department, </a:t>
            </a:r>
            <a:r>
              <a:rPr lang="en-US" sz="2800" dirty="0">
                <a:solidFill>
                  <a:prstClr val="black"/>
                </a:solidFill>
                <a:latin typeface="Arial"/>
                <a:ea typeface="ＭＳ Ｐゴシック"/>
                <a:cs typeface="Arial"/>
              </a:rPr>
              <a:t>University of Florida</a:t>
            </a:r>
          </a:p>
          <a:p>
            <a:pPr marL="0" indent="0">
              <a:spcBef>
                <a:spcPts val="728"/>
              </a:spcBef>
              <a:spcAft>
                <a:spcPts val="1455"/>
              </a:spcAft>
              <a:buNone/>
            </a:pPr>
            <a:endParaRPr lang="en-US" sz="2800" dirty="0">
              <a:ea typeface="ＭＳ Ｐゴシック" pitchFamily="34" charset="-128"/>
            </a:endParaRPr>
          </a:p>
          <a:p>
            <a:pPr marL="0" indent="0">
              <a:spcBef>
                <a:spcPts val="728"/>
              </a:spcBef>
              <a:spcAft>
                <a:spcPts val="1455"/>
              </a:spcAft>
              <a:buNone/>
            </a:pPr>
            <a:r>
              <a:rPr lang="en-US" sz="2800" b="1" dirty="0">
                <a:solidFill>
                  <a:prstClr val="black"/>
                </a:solidFill>
                <a:latin typeface="Arial"/>
                <a:ea typeface="ＭＳ Ｐゴシック"/>
                <a:cs typeface="Arial"/>
              </a:rPr>
              <a:t>Lab and DPM Program Director</a:t>
            </a:r>
            <a:endParaRPr lang="en-US" sz="2800" b="1" dirty="0">
              <a:solidFill>
                <a:prstClr val="black"/>
              </a:solidFill>
              <a:ea typeface="ＭＳ Ｐゴシック" pitchFamily="34" charset="-128"/>
            </a:endParaRPr>
          </a:p>
          <a:p>
            <a:pPr marL="0" indent="-276860">
              <a:lnSpc>
                <a:spcPct val="100000"/>
              </a:lnSpc>
              <a:spcBef>
                <a:spcPts val="728"/>
              </a:spcBef>
              <a:spcAft>
                <a:spcPts val="1455"/>
              </a:spcAft>
              <a:buClrTx/>
              <a:buNone/>
              <a:defRPr/>
            </a:pPr>
            <a:r>
              <a:rPr lang="en-US" sz="2800" dirty="0">
                <a:solidFill>
                  <a:prstClr val="black"/>
                </a:solidFill>
                <a:latin typeface="Arial"/>
                <a:ea typeface="ＭＳ Ｐゴシック"/>
                <a:cs typeface="Arial"/>
              </a:rPr>
              <a:t>Amanda Hodges, Ph.D. - </a:t>
            </a:r>
            <a:r>
              <a:rPr lang="en-US" sz="2800">
                <a:solidFill>
                  <a:prstClr val="black"/>
                </a:solidFill>
                <a:latin typeface="Arial"/>
                <a:ea typeface="ＭＳ Ｐゴシック"/>
                <a:cs typeface="Arial"/>
              </a:rPr>
              <a:t>Extension Scientist and DPM Director, Entomology &amp; </a:t>
            </a:r>
            <a:r>
              <a:rPr lang="en-US" sz="2800" dirty="0">
                <a:solidFill>
                  <a:prstClr val="black"/>
                </a:solidFill>
                <a:latin typeface="Arial"/>
                <a:ea typeface="ＭＳ Ｐゴシック"/>
                <a:cs typeface="Arial"/>
              </a:rPr>
              <a:t>Nematology Department, University of Florida</a:t>
            </a:r>
            <a:endParaRPr lang="en-US" sz="2800" dirty="0">
              <a:solidFill>
                <a:prstClr val="black"/>
              </a:solidFill>
              <a:ea typeface="ＭＳ Ｐゴシック" pitchFamily="34" charset="-128"/>
            </a:endParaRPr>
          </a:p>
          <a:p>
            <a:pPr marL="0" indent="0">
              <a:spcBef>
                <a:spcPts val="728"/>
              </a:spcBef>
              <a:spcAft>
                <a:spcPts val="1455"/>
              </a:spcAft>
              <a:buNone/>
            </a:pPr>
            <a:endParaRPr lang="en-US" sz="2800" dirty="0">
              <a:solidFill>
                <a:prstClr val="black"/>
              </a:solidFill>
              <a:ea typeface="ＭＳ Ｐゴシック" pitchFamily="34" charset="-128"/>
            </a:endParaRPr>
          </a:p>
          <a:p>
            <a:pPr marL="0" indent="0">
              <a:spcBef>
                <a:spcPts val="728"/>
              </a:spcBef>
              <a:spcAft>
                <a:spcPts val="1455"/>
              </a:spcAft>
              <a:buNone/>
            </a:pPr>
            <a:endParaRPr lang="en-US" sz="2426" dirty="0"/>
          </a:p>
        </p:txBody>
      </p:sp>
    </p:spTree>
    <p:extLst>
      <p:ext uri="{BB962C8B-B14F-4D97-AF65-F5344CB8AC3E}">
        <p14:creationId xmlns:p14="http://schemas.microsoft.com/office/powerpoint/2010/main" val="89341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1"/>
          </p:nvPr>
        </p:nvSpPr>
        <p:spPr>
          <a:xfrm>
            <a:off x="423578" y="1341152"/>
            <a:ext cx="5672422" cy="4831711"/>
          </a:xfrm>
        </p:spPr>
        <p:txBody>
          <a:bodyPr>
            <a:normAutofit/>
          </a:bodyPr>
          <a:lstStyle/>
          <a:p>
            <a:r>
              <a:rPr lang="en-US" sz="2400" b="1" u="sng" kern="100" dirty="0">
                <a:solidFill>
                  <a:schemeClr val="tx1"/>
                </a:solidFill>
                <a:effectLst/>
                <a:latin typeface="Arial" panose="020B0604020202020204" pitchFamily="34" charset="0"/>
                <a:ea typeface="Aptos" panose="020B0004020202020204" pitchFamily="34" charset="0"/>
              </a:rPr>
              <a:t>Biological control</a:t>
            </a:r>
            <a:r>
              <a:rPr lang="en-US" sz="2400" u="sng" kern="100" dirty="0">
                <a:solidFill>
                  <a:schemeClr val="tx1"/>
                </a:solidFill>
                <a:effectLst/>
                <a:latin typeface="Arial" panose="020B0604020202020204" pitchFamily="34" charset="0"/>
                <a:ea typeface="Aptos" panose="020B0004020202020204" pitchFamily="34" charset="0"/>
              </a:rPr>
              <a:t> </a:t>
            </a:r>
            <a:r>
              <a:rPr lang="en-US" sz="2400" kern="100" dirty="0">
                <a:solidFill>
                  <a:schemeClr val="tx1"/>
                </a:solidFill>
                <a:effectLst/>
                <a:latin typeface="Arial" panose="020B0604020202020204" pitchFamily="34" charset="0"/>
                <a:ea typeface="Aptos" panose="020B0004020202020204" pitchFamily="34" charset="0"/>
              </a:rPr>
              <a:t>– </a:t>
            </a:r>
            <a:r>
              <a:rPr lang="en-US" sz="2400" b="0" kern="100" dirty="0">
                <a:solidFill>
                  <a:schemeClr val="tx1"/>
                </a:solidFill>
                <a:effectLst/>
                <a:latin typeface="Arial" panose="020B0604020202020204" pitchFamily="34" charset="0"/>
                <a:ea typeface="Aptos" panose="020B0004020202020204" pitchFamily="34" charset="0"/>
              </a:rPr>
              <a:t>populations of beneficial organisms are intentionally used and manipulated, under the role of natural enemy, to manage and limit insect pest populations.</a:t>
            </a:r>
          </a:p>
          <a:p>
            <a:r>
              <a:rPr lang="en-US" sz="2400" u="sng" kern="100" dirty="0">
                <a:solidFill>
                  <a:schemeClr val="tx1"/>
                </a:solidFill>
                <a:latin typeface="Arial" panose="020B0604020202020204" pitchFamily="34" charset="0"/>
                <a:ea typeface="Aptos" panose="020B0004020202020204" pitchFamily="34" charset="0"/>
              </a:rPr>
              <a:t>Natural enemy </a:t>
            </a:r>
            <a:r>
              <a:rPr lang="en-US" sz="2400" kern="100" dirty="0">
                <a:solidFill>
                  <a:schemeClr val="tx1"/>
                </a:solidFill>
                <a:latin typeface="Arial" panose="020B0604020202020204" pitchFamily="34" charset="0"/>
                <a:ea typeface="Aptos" panose="020B0004020202020204" pitchFamily="34" charset="0"/>
              </a:rPr>
              <a:t>- </a:t>
            </a:r>
            <a:r>
              <a:rPr lang="en-US" sz="2400" b="0" kern="100" dirty="0">
                <a:solidFill>
                  <a:schemeClr val="tx1"/>
                </a:solidFill>
                <a:latin typeface="Arial" panose="020B0604020202020204" pitchFamily="34" charset="0"/>
                <a:ea typeface="Aptos" panose="020B0004020202020204" pitchFamily="34" charset="0"/>
              </a:rPr>
              <a:t>a </a:t>
            </a:r>
            <a:r>
              <a:rPr lang="en-US" sz="2400" b="0" u="sng" kern="100" dirty="0">
                <a:solidFill>
                  <a:schemeClr val="tx1"/>
                </a:solidFill>
                <a:latin typeface="Arial" panose="020B0604020202020204" pitchFamily="34" charset="0"/>
                <a:ea typeface="Aptos" panose="020B0004020202020204" pitchFamily="34" charset="0"/>
              </a:rPr>
              <a:t>predator</a:t>
            </a:r>
            <a:r>
              <a:rPr lang="en-US" sz="2400" b="0" kern="100" dirty="0">
                <a:solidFill>
                  <a:schemeClr val="tx1"/>
                </a:solidFill>
                <a:latin typeface="Arial" panose="020B0604020202020204" pitchFamily="34" charset="0"/>
                <a:ea typeface="Aptos" panose="020B0004020202020204" pitchFamily="34" charset="0"/>
              </a:rPr>
              <a:t>, </a:t>
            </a:r>
            <a:r>
              <a:rPr lang="en-US" sz="2400" b="0" u="sng" kern="100" dirty="0">
                <a:solidFill>
                  <a:schemeClr val="tx1"/>
                </a:solidFill>
                <a:latin typeface="Arial" panose="020B0604020202020204" pitchFamily="34" charset="0"/>
                <a:ea typeface="Aptos" panose="020B0004020202020204" pitchFamily="34" charset="0"/>
              </a:rPr>
              <a:t>parasite</a:t>
            </a:r>
            <a:r>
              <a:rPr lang="en-US" sz="2400" b="0" kern="100" dirty="0">
                <a:solidFill>
                  <a:schemeClr val="tx1"/>
                </a:solidFill>
                <a:latin typeface="Arial" panose="020B0604020202020204" pitchFamily="34" charset="0"/>
                <a:ea typeface="Aptos" panose="020B0004020202020204" pitchFamily="34" charset="0"/>
              </a:rPr>
              <a:t>, or </a:t>
            </a:r>
            <a:r>
              <a:rPr lang="en-US" sz="2400" b="0" u="sng" kern="100" dirty="0">
                <a:solidFill>
                  <a:schemeClr val="tx1"/>
                </a:solidFill>
                <a:latin typeface="Arial" panose="020B0604020202020204" pitchFamily="34" charset="0"/>
                <a:ea typeface="Aptos" panose="020B0004020202020204" pitchFamily="34" charset="0"/>
              </a:rPr>
              <a:t>pathogen</a:t>
            </a:r>
            <a:r>
              <a:rPr lang="en-US" sz="2400" b="0" kern="100" dirty="0">
                <a:solidFill>
                  <a:schemeClr val="tx1"/>
                </a:solidFill>
                <a:latin typeface="Arial" panose="020B0604020202020204" pitchFamily="34" charset="0"/>
                <a:ea typeface="Aptos" panose="020B0004020202020204" pitchFamily="34" charset="0"/>
              </a:rPr>
              <a:t> that is used to target and limit specific insect pest populations. </a:t>
            </a:r>
            <a:r>
              <a:rPr lang="en-US" sz="2400" b="0" kern="100" dirty="0">
                <a:solidFill>
                  <a:schemeClr val="tx1"/>
                </a:solidFill>
                <a:effectLst/>
                <a:latin typeface="Arial" panose="020B0604020202020204" pitchFamily="34" charset="0"/>
                <a:ea typeface="Aptos" panose="020B0004020202020204" pitchFamily="34" charset="0"/>
              </a:rPr>
              <a:t> </a:t>
            </a:r>
          </a:p>
          <a:p>
            <a:r>
              <a:rPr lang="en-US" sz="2400" u="sng" dirty="0">
                <a:solidFill>
                  <a:schemeClr val="tx1"/>
                </a:solidFill>
                <a:latin typeface="Arial" panose="020B0604020202020204" pitchFamily="34" charset="0"/>
              </a:rPr>
              <a:t>Three types of biocontrol</a:t>
            </a:r>
          </a:p>
          <a:p>
            <a:pPr lvl="1"/>
            <a:r>
              <a:rPr lang="en-US" b="0" dirty="0">
                <a:solidFill>
                  <a:schemeClr val="tx1"/>
                </a:solidFill>
                <a:latin typeface="Arial" panose="020B0604020202020204" pitchFamily="34" charset="0"/>
              </a:rPr>
              <a:t>Classical Biocontrol</a:t>
            </a:r>
          </a:p>
          <a:p>
            <a:pPr lvl="1"/>
            <a:r>
              <a:rPr lang="en-US" b="0" dirty="0">
                <a:solidFill>
                  <a:schemeClr val="tx1"/>
                </a:solidFill>
                <a:latin typeface="Arial" panose="020B0604020202020204" pitchFamily="34" charset="0"/>
              </a:rPr>
              <a:t>Conservation</a:t>
            </a:r>
          </a:p>
          <a:p>
            <a:pPr lvl="1"/>
            <a:r>
              <a:rPr lang="en-US" b="0" dirty="0">
                <a:solidFill>
                  <a:schemeClr val="tx1"/>
                </a:solidFill>
                <a:latin typeface="Arial" panose="020B0604020202020204" pitchFamily="34" charset="0"/>
              </a:rPr>
              <a:t>Augmentation </a:t>
            </a:r>
          </a:p>
          <a:p>
            <a:endParaRPr lang="en-US" sz="2400" b="0" dirty="0">
              <a:solidFill>
                <a:schemeClr val="tx1"/>
              </a:solidFill>
              <a:latin typeface="Arial" panose="020B0604020202020204" pitchFamily="34" charset="0"/>
            </a:endParaRPr>
          </a:p>
        </p:txBody>
      </p:sp>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144774" y="216955"/>
            <a:ext cx="11902452"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4400" dirty="0">
                <a:ea typeface="+mn-ea"/>
              </a:rPr>
              <a:t>Introduction</a:t>
            </a:r>
          </a:p>
        </p:txBody>
      </p:sp>
      <p:sp>
        <p:nvSpPr>
          <p:cNvPr id="6" name="TextBox 5">
            <a:extLst>
              <a:ext uri="{FF2B5EF4-FFF2-40B4-BE49-F238E27FC236}">
                <a16:creationId xmlns:a16="http://schemas.microsoft.com/office/drawing/2014/main" id="{D8ADF1AF-3A31-47A2-CD25-7C6D221F82FE}"/>
              </a:ext>
            </a:extLst>
          </p:cNvPr>
          <p:cNvSpPr txBox="1"/>
          <p:nvPr/>
        </p:nvSpPr>
        <p:spPr>
          <a:xfrm>
            <a:off x="125423" y="6246140"/>
            <a:ext cx="697876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 Sandra Jensen, Cornell University, Bugwood.org, #5461606</a:t>
            </a:r>
          </a:p>
        </p:txBody>
      </p:sp>
      <p:pic>
        <p:nvPicPr>
          <p:cNvPr id="5" name="Picture 4" descr="Example of biological control where parasitoid is ready to emerge from mummified aphid.">
            <a:extLst>
              <a:ext uri="{FF2B5EF4-FFF2-40B4-BE49-F238E27FC236}">
                <a16:creationId xmlns:a16="http://schemas.microsoft.com/office/drawing/2014/main" id="{6D351E43-F913-BE00-D284-B77B7C889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332" y="1462439"/>
            <a:ext cx="5399087" cy="3972476"/>
          </a:xfrm>
          <a:prstGeom prst="roundRect">
            <a:avLst>
              <a:gd name="adj" fmla="val 8594"/>
            </a:avLst>
          </a:prstGeom>
          <a:solidFill>
            <a:srgbClr val="FFFFFF">
              <a:shade val="85000"/>
            </a:srgbClr>
          </a:solidFill>
          <a:ln w="12700">
            <a:solidFill>
              <a:schemeClr val="tx1"/>
            </a:solidFill>
          </a:ln>
          <a:effectLst/>
        </p:spPr>
      </p:pic>
      <p:sp>
        <p:nvSpPr>
          <p:cNvPr id="7" name="TextBox 6">
            <a:extLst>
              <a:ext uri="{FF2B5EF4-FFF2-40B4-BE49-F238E27FC236}">
                <a16:creationId xmlns:a16="http://schemas.microsoft.com/office/drawing/2014/main" id="{409C594A-4199-D93F-F2CE-235C98DE0F15}"/>
              </a:ext>
            </a:extLst>
          </p:cNvPr>
          <p:cNvSpPr txBox="1"/>
          <p:nvPr/>
        </p:nvSpPr>
        <p:spPr>
          <a:xfrm>
            <a:off x="6369332" y="5456607"/>
            <a:ext cx="539908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Parasitoid ready to emerge from mummified aphid.</a:t>
            </a:r>
          </a:p>
        </p:txBody>
      </p:sp>
    </p:spTree>
    <p:extLst>
      <p:ext uri="{BB962C8B-B14F-4D97-AF65-F5344CB8AC3E}">
        <p14:creationId xmlns:p14="http://schemas.microsoft.com/office/powerpoint/2010/main" val="381586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22B4F-7171-0681-100A-FF706483E7BD}"/>
              </a:ext>
            </a:extLst>
          </p:cNvPr>
          <p:cNvSpPr>
            <a:spLocks noGrp="1"/>
          </p:cNvSpPr>
          <p:nvPr>
            <p:ph type="body" sz="quarter" idx="17"/>
          </p:nvPr>
        </p:nvSpPr>
        <p:spPr>
          <a:xfrm>
            <a:off x="551119" y="379315"/>
            <a:ext cx="11043555" cy="447923"/>
          </a:xfrm>
        </p:spPr>
        <p:txBody>
          <a:bodyPr>
            <a:normAutofit fontScale="92500" lnSpcReduction="10000"/>
          </a:bodyPr>
          <a:lstStyle/>
          <a:p>
            <a:pPr marL="0" indent="0" algn="ctr">
              <a:buNone/>
            </a:pPr>
            <a:r>
              <a:rPr lang="en-US" altLang="en-US" sz="2911" dirty="0">
                <a:solidFill>
                  <a:schemeClr val="tx1"/>
                </a:solidFill>
                <a:ea typeface="MS PGothic" panose="020B0600070205080204" pitchFamily="34" charset="-128"/>
              </a:rPr>
              <a:t>Collaborating Agencies </a:t>
            </a:r>
            <a:endParaRPr lang="en-US" sz="2911" dirty="0">
              <a:solidFill>
                <a:schemeClr val="tx1"/>
              </a:solidFill>
            </a:endParaRPr>
          </a:p>
        </p:txBody>
      </p:sp>
      <p:sp>
        <p:nvSpPr>
          <p:cNvPr id="3" name="Content Placeholder 2">
            <a:extLst>
              <a:ext uri="{FF2B5EF4-FFF2-40B4-BE49-F238E27FC236}">
                <a16:creationId xmlns:a16="http://schemas.microsoft.com/office/drawing/2014/main" id="{4FECDF94-F77A-0E04-6BB4-A21842C40167}"/>
              </a:ext>
            </a:extLst>
          </p:cNvPr>
          <p:cNvSpPr>
            <a:spLocks noGrp="1"/>
          </p:cNvSpPr>
          <p:nvPr>
            <p:ph sz="half" idx="1"/>
          </p:nvPr>
        </p:nvSpPr>
        <p:spPr>
          <a:xfrm>
            <a:off x="574224" y="933804"/>
            <a:ext cx="11043554" cy="5617694"/>
          </a:xfrm>
        </p:spPr>
        <p:txBody>
          <a:bodyPr/>
          <a:lstStyle/>
          <a:p>
            <a:pPr marL="285754" indent="-285754" defTabSz="457207" fontAlgn="base">
              <a:lnSpc>
                <a:spcPct val="100000"/>
              </a:lnSpc>
              <a:spcBef>
                <a:spcPts val="728"/>
              </a:spcBef>
              <a:spcAft>
                <a:spcPts val="1455"/>
              </a:spcAft>
              <a:buClrTx/>
              <a:defRPr/>
            </a:pPr>
            <a:r>
              <a:rPr lang="en-US" altLang="en-US" dirty="0">
                <a:solidFill>
                  <a:prstClr val="black"/>
                </a:solidFill>
                <a:cs typeface="+mn-cs"/>
              </a:rPr>
              <a:t>U.S. Department of Agriculture Animal and Plant Health Inspection Service (USDA-APHIS)</a:t>
            </a:r>
          </a:p>
          <a:p>
            <a:pPr marL="285754" indent="-285754" defTabSz="457207" fontAlgn="base">
              <a:lnSpc>
                <a:spcPct val="100000"/>
              </a:lnSpc>
              <a:spcBef>
                <a:spcPts val="728"/>
              </a:spcBef>
              <a:spcAft>
                <a:spcPts val="1455"/>
              </a:spcAft>
              <a:buClrTx/>
              <a:defRPr/>
            </a:pPr>
            <a:r>
              <a:rPr lang="en-US" altLang="en-US" dirty="0">
                <a:solidFill>
                  <a:prstClr val="black"/>
                </a:solidFill>
                <a:cs typeface="+mn-cs"/>
              </a:rPr>
              <a:t>Cooperative Agricultural Pest Survey Program (CAPS)</a:t>
            </a:r>
          </a:p>
          <a:p>
            <a:pPr marL="285754" indent="-285754" defTabSz="457207" fontAlgn="base">
              <a:lnSpc>
                <a:spcPct val="100000"/>
              </a:lnSpc>
              <a:spcBef>
                <a:spcPts val="728"/>
              </a:spcBef>
              <a:spcAft>
                <a:spcPts val="1455"/>
              </a:spcAft>
              <a:buClrTx/>
              <a:defRPr/>
            </a:pPr>
            <a:r>
              <a:rPr lang="en-US" altLang="en-US" dirty="0">
                <a:solidFill>
                  <a:prstClr val="black"/>
                </a:solidFill>
                <a:cs typeface="+mn-cs"/>
              </a:rPr>
              <a:t>Florida Department of Agriculture and Consumer Services (FDACS)</a:t>
            </a:r>
          </a:p>
          <a:p>
            <a:pPr marL="285754" indent="-285754" defTabSz="457207" fontAlgn="base">
              <a:lnSpc>
                <a:spcPct val="100000"/>
              </a:lnSpc>
              <a:spcBef>
                <a:spcPts val="728"/>
              </a:spcBef>
              <a:spcAft>
                <a:spcPts val="1455"/>
              </a:spcAft>
              <a:buClrTx/>
              <a:defRPr/>
            </a:pPr>
            <a:r>
              <a:rPr lang="en-US" altLang="en-US" dirty="0">
                <a:solidFill>
                  <a:prstClr val="black"/>
                </a:solidFill>
                <a:cs typeface="+mn-cs"/>
              </a:rPr>
              <a:t>National Plant Diagnostic Network (NPDN)</a:t>
            </a:r>
          </a:p>
          <a:p>
            <a:pPr marL="285754" indent="-285754" defTabSz="457207" fontAlgn="base">
              <a:lnSpc>
                <a:spcPct val="100000"/>
              </a:lnSpc>
              <a:spcBef>
                <a:spcPts val="728"/>
              </a:spcBef>
              <a:spcAft>
                <a:spcPts val="1455"/>
              </a:spcAft>
              <a:buClrTx/>
              <a:defRPr/>
            </a:pPr>
            <a:r>
              <a:rPr lang="en-US" altLang="en-US" dirty="0">
                <a:solidFill>
                  <a:prstClr val="black"/>
                </a:solidFill>
                <a:cs typeface="+mn-cs"/>
              </a:rPr>
              <a:t>Sentinel Plant Network (SPN)</a:t>
            </a:r>
          </a:p>
          <a:p>
            <a:pPr marL="285754" indent="-285754" defTabSz="457207" fontAlgn="base">
              <a:spcBef>
                <a:spcPts val="728"/>
              </a:spcBef>
              <a:spcAft>
                <a:spcPts val="1455"/>
              </a:spcAft>
              <a:buClrTx/>
              <a:defRPr/>
            </a:pPr>
            <a:r>
              <a:rPr lang="en-US" altLang="en-US" dirty="0">
                <a:solidFill>
                  <a:prstClr val="black"/>
                </a:solidFill>
                <a:cs typeface="+mn-cs"/>
              </a:rPr>
              <a:t>University of Florida Institute of Food and Agricultural Sciences (UF-IFAS)</a:t>
            </a:r>
          </a:p>
          <a:p>
            <a:pPr marL="285754" indent="-285754" defTabSz="457207" fontAlgn="base">
              <a:lnSpc>
                <a:spcPct val="100000"/>
              </a:lnSpc>
              <a:spcBef>
                <a:spcPts val="728"/>
              </a:spcBef>
              <a:spcAft>
                <a:spcPts val="1455"/>
              </a:spcAft>
              <a:buClrTx/>
              <a:defRPr/>
            </a:pPr>
            <a:r>
              <a:rPr lang="en-US" altLang="en-US" dirty="0">
                <a:solidFill>
                  <a:prstClr val="black"/>
                </a:solidFill>
                <a:cs typeface="+mn-cs"/>
              </a:rPr>
              <a:t>Protect U.S.</a:t>
            </a:r>
          </a:p>
          <a:p>
            <a:pPr>
              <a:spcBef>
                <a:spcPts val="728"/>
              </a:spcBef>
              <a:spcAft>
                <a:spcPts val="1455"/>
              </a:spcAft>
            </a:pPr>
            <a:endParaRPr lang="en-US" sz="2426" dirty="0"/>
          </a:p>
        </p:txBody>
      </p:sp>
    </p:spTree>
    <p:extLst>
      <p:ext uri="{BB962C8B-B14F-4D97-AF65-F5344CB8AC3E}">
        <p14:creationId xmlns:p14="http://schemas.microsoft.com/office/powerpoint/2010/main" val="517412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DE4856-A696-0CCE-DA4D-121C48496766}"/>
              </a:ext>
            </a:extLst>
          </p:cNvPr>
          <p:cNvSpPr>
            <a:spLocks noGrp="1"/>
          </p:cNvSpPr>
          <p:nvPr>
            <p:ph type="body" sz="quarter" idx="17"/>
          </p:nvPr>
        </p:nvSpPr>
        <p:spPr>
          <a:xfrm>
            <a:off x="574223" y="389978"/>
            <a:ext cx="11043555" cy="895845"/>
          </a:xfrm>
        </p:spPr>
        <p:txBody>
          <a:bodyPr/>
          <a:lstStyle/>
          <a:p>
            <a:pPr marL="0" indent="0" algn="ctr">
              <a:buNone/>
            </a:pPr>
            <a:r>
              <a:rPr lang="en-US" sz="2911" dirty="0">
                <a:solidFill>
                  <a:schemeClr val="tx1"/>
                </a:solidFill>
              </a:rPr>
              <a:t>Educational Disclaimer and Citation</a:t>
            </a:r>
          </a:p>
          <a:p>
            <a:endParaRPr lang="en-US" sz="2911" dirty="0"/>
          </a:p>
        </p:txBody>
      </p:sp>
      <p:sp>
        <p:nvSpPr>
          <p:cNvPr id="3" name="Content Placeholder 2">
            <a:extLst>
              <a:ext uri="{FF2B5EF4-FFF2-40B4-BE49-F238E27FC236}">
                <a16:creationId xmlns:a16="http://schemas.microsoft.com/office/drawing/2014/main" id="{EEA78178-4A6C-9A0F-4641-D3E9C3084F0A}"/>
              </a:ext>
            </a:extLst>
          </p:cNvPr>
          <p:cNvSpPr>
            <a:spLocks noGrp="1"/>
          </p:cNvSpPr>
          <p:nvPr>
            <p:ph sz="half" idx="1"/>
          </p:nvPr>
        </p:nvSpPr>
        <p:spPr>
          <a:xfrm>
            <a:off x="572805" y="1450677"/>
            <a:ext cx="11043554" cy="3956648"/>
          </a:xfrm>
        </p:spPr>
        <p:txBody>
          <a:bodyPr vert="horz" lIns="91440" tIns="45720" rIns="91440" bIns="45720" rtlCol="0" anchor="t">
            <a:normAutofit/>
          </a:bodyPr>
          <a:lstStyle/>
          <a:p>
            <a:pPr marL="342900" indent="-342900" fontAlgn="base">
              <a:lnSpc>
                <a:spcPct val="100000"/>
              </a:lnSpc>
              <a:spcBef>
                <a:spcPts val="728"/>
              </a:spcBef>
              <a:spcAft>
                <a:spcPts val="1455"/>
              </a:spcAft>
              <a:buClrTx/>
              <a:defRPr/>
            </a:pPr>
            <a:r>
              <a:rPr lang="en-US" altLang="en-US" dirty="0">
                <a:solidFill>
                  <a:prstClr val="black"/>
                </a:solidFill>
                <a:ea typeface="MS PGothic" panose="020B0600070205080204" pitchFamily="34" charset="-128"/>
                <a:cs typeface="+mn-cs"/>
              </a:rPr>
              <a:t>This presentation can be used for educational purposes for NON-PROFIT workshops, trainings, etc.</a:t>
            </a:r>
            <a:endParaRPr lang="en-US" dirty="0">
              <a:cs typeface="+mn-cs"/>
            </a:endParaRPr>
          </a:p>
          <a:p>
            <a:pPr marL="342900" indent="-342900" fontAlgn="base">
              <a:lnSpc>
                <a:spcPct val="100000"/>
              </a:lnSpc>
              <a:spcBef>
                <a:spcPts val="728"/>
              </a:spcBef>
              <a:spcAft>
                <a:spcPts val="1455"/>
              </a:spcAft>
              <a:buClrTx/>
              <a:defRPr/>
            </a:pPr>
            <a:endParaRPr lang="en-US" altLang="en-US" dirty="0">
              <a:solidFill>
                <a:prstClr val="black"/>
              </a:solidFill>
              <a:ea typeface="MS PGothic" panose="020B0600070205080204" pitchFamily="34" charset="-128"/>
            </a:endParaRPr>
          </a:p>
          <a:p>
            <a:pPr marL="342900" indent="-342900" fontAlgn="base">
              <a:lnSpc>
                <a:spcPct val="100000"/>
              </a:lnSpc>
              <a:spcBef>
                <a:spcPts val="728"/>
              </a:spcBef>
              <a:spcAft>
                <a:spcPts val="1455"/>
              </a:spcAft>
              <a:buClrTx/>
              <a:defRPr/>
            </a:pPr>
            <a:r>
              <a:rPr lang="en-US" altLang="en-US" dirty="0">
                <a:solidFill>
                  <a:prstClr val="black"/>
                </a:solidFill>
                <a:ea typeface="MS PGothic" panose="020B0600070205080204" pitchFamily="34" charset="-128"/>
                <a:cs typeface="+mn-cs"/>
              </a:rPr>
              <a:t>Citation:</a:t>
            </a:r>
            <a:endParaRPr lang="en-US" altLang="en-US" dirty="0">
              <a:solidFill>
                <a:prstClr val="black"/>
              </a:solidFill>
              <a:ea typeface="MS PGothic" panose="020B0600070205080204" pitchFamily="34" charset="-128"/>
            </a:endParaRPr>
          </a:p>
          <a:p>
            <a:pPr marL="623570" lvl="1" indent="-346075" defTabSz="554492">
              <a:spcBef>
                <a:spcPct val="20000"/>
              </a:spcBef>
              <a:buFont typeface="Arial" panose="020B0604020202020204" pitchFamily="34" charset="0"/>
              <a:buChar char="–"/>
            </a:pPr>
            <a:r>
              <a:rPr lang="en-US" altLang="en-US" sz="2650" dirty="0">
                <a:latin typeface="Arial"/>
                <a:ea typeface="MS PGothic"/>
                <a:cs typeface="Arial"/>
              </a:rPr>
              <a:t>University of Florida, Entomology and Nematology Department, Biosecurity Research and Education Lab. May 2024. Biological Controls, Day Accessed</a:t>
            </a:r>
          </a:p>
          <a:p>
            <a:pPr marL="276860" indent="-276860">
              <a:spcBef>
                <a:spcPts val="728"/>
              </a:spcBef>
              <a:spcAft>
                <a:spcPts val="1455"/>
              </a:spcAft>
            </a:pPr>
            <a:endParaRPr lang="en-US" sz="2426" dirty="0"/>
          </a:p>
        </p:txBody>
      </p:sp>
    </p:spTree>
    <p:extLst>
      <p:ext uri="{BB962C8B-B14F-4D97-AF65-F5344CB8AC3E}">
        <p14:creationId xmlns:p14="http://schemas.microsoft.com/office/powerpoint/2010/main" val="30038689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DF33-BA58-0C04-588C-AA8C39085845}"/>
              </a:ext>
            </a:extLst>
          </p:cNvPr>
          <p:cNvSpPr>
            <a:spLocks noGrp="1"/>
          </p:cNvSpPr>
          <p:nvPr>
            <p:ph type="title"/>
          </p:nvPr>
        </p:nvSpPr>
        <p:spPr>
          <a:xfrm>
            <a:off x="838247" y="212428"/>
            <a:ext cx="10515508" cy="1325552"/>
          </a:xfrm>
        </p:spPr>
        <p:txBody>
          <a:bodyPr>
            <a:normAutofit fontScale="90000"/>
          </a:bodyPr>
          <a:lstStyle/>
          <a:p>
            <a:pPr algn="ctr">
              <a:lnSpc>
                <a:spcPct val="150000"/>
              </a:lnSpc>
            </a:pPr>
            <a:r>
              <a:rPr lang="en-US">
                <a:latin typeface="Arial" panose="020B0604020202020204" pitchFamily="34" charset="0"/>
                <a:cs typeface="Arial" panose="020B0604020202020204" pitchFamily="34" charset="0"/>
              </a:rPr>
              <a:t>UPDATE INFORMATION FOR AUTHORS</a:t>
            </a:r>
            <a:br>
              <a:rPr lang="en-US">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*Keep slide hidden*</a:t>
            </a:r>
            <a:endParaRPr lang="en-US">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D2D6FF03-DCD1-E031-1CE2-5CB5BC26217A}"/>
              </a:ext>
            </a:extLst>
          </p:cNvPr>
          <p:cNvSpPr txBox="1"/>
          <p:nvPr/>
        </p:nvSpPr>
        <p:spPr>
          <a:xfrm>
            <a:off x="242647" y="1806936"/>
            <a:ext cx="11767893" cy="32441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61" indent="-457161" defTabSz="914413">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Presentation Topic: Biological Controls</a:t>
            </a:r>
          </a:p>
          <a:p>
            <a:pPr marL="457161" indent="-457161" defTabSz="914413">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Updated by: Ariana Rollins</a:t>
            </a:r>
          </a:p>
          <a:p>
            <a:pPr marL="457161" indent="-457161" defTabSz="914413">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Update began (</a:t>
            </a:r>
            <a:r>
              <a:rPr lang="en-US" sz="2800" i="1" dirty="0">
                <a:solidFill>
                  <a:prstClr val="black"/>
                </a:solidFill>
                <a:latin typeface="Arial" panose="020B0604020202020204" pitchFamily="34" charset="0"/>
                <a:cs typeface="Arial" panose="020B0604020202020204" pitchFamily="34" charset="0"/>
              </a:rPr>
              <a:t>dd/mm/</a:t>
            </a:r>
            <a:r>
              <a:rPr lang="en-US" sz="2800" i="1" dirty="0" err="1">
                <a:solidFill>
                  <a:prstClr val="black"/>
                </a:solidFill>
                <a:latin typeface="Arial" panose="020B0604020202020204" pitchFamily="34" charset="0"/>
                <a:cs typeface="Arial" panose="020B0604020202020204" pitchFamily="34" charset="0"/>
              </a:rPr>
              <a:t>yy</a:t>
            </a:r>
            <a:r>
              <a:rPr lang="en-US" sz="2800" dirty="0">
                <a:solidFill>
                  <a:prstClr val="black"/>
                </a:solidFill>
                <a:latin typeface="Arial" panose="020B0604020202020204" pitchFamily="34" charset="0"/>
                <a:cs typeface="Arial" panose="020B0604020202020204" pitchFamily="34" charset="0"/>
              </a:rPr>
              <a:t>): 5/1/2024</a:t>
            </a:r>
          </a:p>
          <a:p>
            <a:pPr marL="457161" indent="-457161" defTabSz="914413">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Update complete (</a:t>
            </a:r>
            <a:r>
              <a:rPr lang="en-US" sz="2800" i="1" dirty="0">
                <a:solidFill>
                  <a:prstClr val="black"/>
                </a:solidFill>
                <a:latin typeface="Arial" panose="020B0604020202020204" pitchFamily="34" charset="0"/>
                <a:cs typeface="Arial" panose="020B0604020202020204" pitchFamily="34" charset="0"/>
              </a:rPr>
              <a:t>dd/mm/</a:t>
            </a:r>
            <a:r>
              <a:rPr lang="en-US" sz="2800" i="1" dirty="0" err="1">
                <a:solidFill>
                  <a:prstClr val="black"/>
                </a:solidFill>
                <a:latin typeface="Arial" panose="020B0604020202020204" pitchFamily="34" charset="0"/>
                <a:cs typeface="Arial" panose="020B0604020202020204" pitchFamily="34" charset="0"/>
              </a:rPr>
              <a:t>yy</a:t>
            </a:r>
            <a:r>
              <a:rPr lang="en-US" sz="2800" dirty="0">
                <a:solidFill>
                  <a:prstClr val="black"/>
                </a:solidFill>
                <a:latin typeface="Arial" panose="020B0604020202020204" pitchFamily="34" charset="0"/>
                <a:cs typeface="Arial" panose="020B0604020202020204" pitchFamily="34" charset="0"/>
              </a:rPr>
              <a:t>): 5/9/2024</a:t>
            </a:r>
          </a:p>
          <a:p>
            <a:pPr marL="457161" indent="-457161" defTabSz="914413">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Uploaded to site (</a:t>
            </a:r>
            <a:r>
              <a:rPr lang="en-US" sz="2800" i="1" dirty="0">
                <a:solidFill>
                  <a:prstClr val="black"/>
                </a:solidFill>
                <a:latin typeface="Arial" panose="020B0604020202020204" pitchFamily="34" charset="0"/>
                <a:cs typeface="Arial" panose="020B0604020202020204" pitchFamily="34" charset="0"/>
              </a:rPr>
              <a:t>dd/mm/</a:t>
            </a:r>
            <a:r>
              <a:rPr lang="en-US" sz="2800" i="1" dirty="0" err="1">
                <a:solidFill>
                  <a:prstClr val="black"/>
                </a:solidFill>
                <a:latin typeface="Arial" panose="020B0604020202020204" pitchFamily="34" charset="0"/>
                <a:cs typeface="Arial" panose="020B0604020202020204" pitchFamily="34" charset="0"/>
              </a:rPr>
              <a:t>yy</a:t>
            </a:r>
            <a:r>
              <a:rPr lang="en-US" sz="28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3718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DD6BD-21DA-9075-0E10-E92F3C6EEB66}"/>
              </a:ext>
            </a:extLst>
          </p:cNvPr>
          <p:cNvSpPr>
            <a:spLocks noGrp="1"/>
          </p:cNvSpPr>
          <p:nvPr>
            <p:ph type="body" sz="quarter" idx="12"/>
          </p:nvPr>
        </p:nvSpPr>
        <p:spPr>
          <a:xfrm>
            <a:off x="395936" y="1330901"/>
            <a:ext cx="5129420" cy="5071274"/>
          </a:xfrm>
        </p:spPr>
        <p:txBody>
          <a:bodyPr>
            <a:noAutofit/>
          </a:bodyPr>
          <a:lstStyle/>
          <a:p>
            <a:r>
              <a:rPr lang="en-US" sz="2400" dirty="0">
                <a:latin typeface="Arial" panose="020B0604020202020204" pitchFamily="34" charset="0"/>
              </a:rPr>
              <a:t>Predators: Arthropods</a:t>
            </a:r>
          </a:p>
          <a:p>
            <a:pPr lvl="1"/>
            <a:r>
              <a:rPr lang="en-US" dirty="0"/>
              <a:t>Order Aranea: Spiders</a:t>
            </a:r>
          </a:p>
          <a:p>
            <a:pPr lvl="1"/>
            <a:r>
              <a:rPr lang="en-US" dirty="0"/>
              <a:t>Order Odonata: dragonflies</a:t>
            </a:r>
          </a:p>
          <a:p>
            <a:pPr lvl="1"/>
            <a:r>
              <a:rPr lang="en-US" dirty="0"/>
              <a:t>Order </a:t>
            </a:r>
            <a:r>
              <a:rPr lang="en-US" dirty="0" err="1"/>
              <a:t>Neuroptera</a:t>
            </a:r>
            <a:r>
              <a:rPr lang="en-US" dirty="0"/>
              <a:t>: Lacewings</a:t>
            </a:r>
          </a:p>
          <a:p>
            <a:pPr lvl="1"/>
            <a:r>
              <a:rPr lang="en-US" dirty="0"/>
              <a:t>Order Coleoptera: beetles</a:t>
            </a:r>
          </a:p>
          <a:p>
            <a:pPr lvl="1"/>
            <a:r>
              <a:rPr lang="en-US" dirty="0"/>
              <a:t>Order Diptera: Flies</a:t>
            </a:r>
          </a:p>
          <a:p>
            <a:pPr lvl="1"/>
            <a:r>
              <a:rPr lang="en-US" dirty="0"/>
              <a:t>Order: True bugs</a:t>
            </a:r>
          </a:p>
          <a:p>
            <a:pPr lvl="1"/>
            <a:r>
              <a:rPr lang="en-US" dirty="0"/>
              <a:t>Order Hymenoptera: ants</a:t>
            </a:r>
          </a:p>
          <a:p>
            <a:pPr lvl="1"/>
            <a:r>
              <a:rPr lang="en-US" dirty="0"/>
              <a:t>Order Thysanoptera: some thrips</a:t>
            </a:r>
          </a:p>
          <a:p>
            <a:pPr lvl="1"/>
            <a:r>
              <a:rPr lang="en-US" dirty="0"/>
              <a:t>Order </a:t>
            </a:r>
            <a:r>
              <a:rPr lang="en-US" dirty="0" err="1"/>
              <a:t>Mantodea</a:t>
            </a:r>
            <a:r>
              <a:rPr lang="en-US" dirty="0"/>
              <a:t>: generalist mantids</a:t>
            </a:r>
          </a:p>
          <a:p>
            <a:pPr lvl="1"/>
            <a:endParaRPr lang="en-US" dirty="0"/>
          </a:p>
        </p:txBody>
      </p:sp>
      <p:sp>
        <p:nvSpPr>
          <p:cNvPr id="6" name="Text Placeholder 1">
            <a:extLst>
              <a:ext uri="{FF2B5EF4-FFF2-40B4-BE49-F238E27FC236}">
                <a16:creationId xmlns:a16="http://schemas.microsoft.com/office/drawing/2014/main" id="{6548283F-A3DB-74A5-7EE4-D065288B6A4A}"/>
              </a:ext>
            </a:extLst>
          </p:cNvPr>
          <p:cNvSpPr txBox="1">
            <a:spLocks/>
          </p:cNvSpPr>
          <p:nvPr/>
        </p:nvSpPr>
        <p:spPr>
          <a:xfrm>
            <a:off x="196900" y="308844"/>
            <a:ext cx="11798199" cy="4985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a:lstStyle>
          <a:p>
            <a:pPr>
              <a:defRPr/>
            </a:pPr>
            <a:r>
              <a:rPr lang="en-US" dirty="0">
                <a:ea typeface="+mn-ea"/>
              </a:rPr>
              <a:t>Biocontrol Agents/ Natural Enemy: Predators</a:t>
            </a:r>
          </a:p>
        </p:txBody>
      </p:sp>
      <p:pic>
        <p:nvPicPr>
          <p:cNvPr id="4" name="Picture 3" descr="An example of a dragonfly used as a predator to pest insects.">
            <a:extLst>
              <a:ext uri="{FF2B5EF4-FFF2-40B4-BE49-F238E27FC236}">
                <a16:creationId xmlns:a16="http://schemas.microsoft.com/office/drawing/2014/main" id="{20595847-DACE-3287-97B5-B3730177D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356" y="1118616"/>
            <a:ext cx="4441357" cy="2005749"/>
          </a:xfrm>
          <a:prstGeom prst="roundRect">
            <a:avLst>
              <a:gd name="adj" fmla="val 8594"/>
            </a:avLst>
          </a:prstGeom>
          <a:solidFill>
            <a:srgbClr val="FFFFFF">
              <a:shade val="85000"/>
            </a:srgbClr>
          </a:solidFill>
          <a:ln w="12700">
            <a:solidFill>
              <a:schemeClr val="tx1"/>
            </a:solidFill>
          </a:ln>
          <a:effectLst/>
        </p:spPr>
      </p:pic>
      <p:pic>
        <p:nvPicPr>
          <p:cNvPr id="7" name="Picture 6" descr="A picture of a Syrphid fly larvae, which is a predator to aphids">
            <a:extLst>
              <a:ext uri="{FF2B5EF4-FFF2-40B4-BE49-F238E27FC236}">
                <a16:creationId xmlns:a16="http://schemas.microsoft.com/office/drawing/2014/main" id="{DA29E050-67B4-8287-E03A-AD7F24E77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695" y="3673848"/>
            <a:ext cx="3955499" cy="2312464"/>
          </a:xfrm>
          <a:prstGeom prst="roundRect">
            <a:avLst>
              <a:gd name="adj" fmla="val 8594"/>
            </a:avLst>
          </a:prstGeom>
          <a:solidFill>
            <a:srgbClr val="FFFFFF">
              <a:shade val="85000"/>
            </a:srgbClr>
          </a:solidFill>
          <a:ln w="12700">
            <a:solidFill>
              <a:schemeClr val="tx1"/>
            </a:solidFill>
          </a:ln>
          <a:effectLst/>
        </p:spPr>
      </p:pic>
      <p:sp>
        <p:nvSpPr>
          <p:cNvPr id="8" name="TextBox 7">
            <a:extLst>
              <a:ext uri="{FF2B5EF4-FFF2-40B4-BE49-F238E27FC236}">
                <a16:creationId xmlns:a16="http://schemas.microsoft.com/office/drawing/2014/main" id="{18E12639-620C-BDC8-C83F-CDD59C57DD23}"/>
              </a:ext>
            </a:extLst>
          </p:cNvPr>
          <p:cNvSpPr txBox="1"/>
          <p:nvPr/>
        </p:nvSpPr>
        <p:spPr>
          <a:xfrm>
            <a:off x="126066" y="6189785"/>
            <a:ext cx="1140012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Photo: </a:t>
            </a:r>
            <a:r>
              <a:rPr lang="en-US" sz="1200" b="0" i="0" dirty="0">
                <a:solidFill>
                  <a:srgbClr val="333333"/>
                </a:solidFill>
                <a:effectLst/>
                <a:latin typeface="Arial" panose="020B0604020202020204" pitchFamily="34" charset="0"/>
                <a:cs typeface="Arial" panose="020B0604020202020204" pitchFamily="34" charset="0"/>
              </a:rPr>
              <a:t>Mary C Legg, Mary C Legg, Bugwood.org, #5581832</a:t>
            </a:r>
            <a:r>
              <a:rPr lang="en-US" sz="1200" dirty="0">
                <a:latin typeface="Arial" panose="020B0604020202020204" pitchFamily="34" charset="0"/>
                <a:cs typeface="Arial" panose="020B0604020202020204" pitchFamily="34" charset="0"/>
              </a:rPr>
              <a:t>; </a:t>
            </a:r>
            <a:r>
              <a:rPr lang="en-US" sz="1200" b="0" i="0" dirty="0">
                <a:solidFill>
                  <a:srgbClr val="333333"/>
                </a:solidFill>
                <a:effectLst/>
                <a:latin typeface="Arial" panose="020B0604020202020204" pitchFamily="34" charset="0"/>
                <a:cs typeface="Arial" panose="020B0604020202020204" pitchFamily="34" charset="0"/>
              </a:rPr>
              <a:t>David </a:t>
            </a:r>
            <a:r>
              <a:rPr lang="en-US" sz="1200" b="0" i="0" dirty="0" err="1">
                <a:solidFill>
                  <a:srgbClr val="333333"/>
                </a:solidFill>
                <a:effectLst/>
                <a:latin typeface="Arial" panose="020B0604020202020204" pitchFamily="34" charset="0"/>
                <a:cs typeface="Arial" panose="020B0604020202020204" pitchFamily="34" charset="0"/>
              </a:rPr>
              <a:t>Cappaert</a:t>
            </a:r>
            <a:r>
              <a:rPr lang="en-US" sz="1200" b="0" i="0" dirty="0">
                <a:solidFill>
                  <a:srgbClr val="333333"/>
                </a:solidFill>
                <a:effectLst/>
                <a:latin typeface="Arial" panose="020B0604020202020204" pitchFamily="34" charset="0"/>
                <a:cs typeface="Arial" panose="020B0604020202020204" pitchFamily="34" charset="0"/>
              </a:rPr>
              <a:t>, Bugwood.org, #5490094</a:t>
            </a:r>
            <a:endParaRPr lang="en-US"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3CB6438-4176-BBB9-EE7D-A1040FAA8095}"/>
              </a:ext>
            </a:extLst>
          </p:cNvPr>
          <p:cNvSpPr txBox="1"/>
          <p:nvPr/>
        </p:nvSpPr>
        <p:spPr>
          <a:xfrm>
            <a:off x="5000642" y="3151984"/>
            <a:ext cx="5490785" cy="369332"/>
          </a:xfrm>
          <a:prstGeom prst="rect">
            <a:avLst/>
          </a:prstGeom>
          <a:noFill/>
        </p:spPr>
        <p:txBody>
          <a:bodyPr wrap="square" rtlCol="0">
            <a:spAutoFit/>
          </a:bodyPr>
          <a:lstStyle/>
          <a:p>
            <a:pPr algn="ctr"/>
            <a:r>
              <a:rPr lang="en-US" b="1" dirty="0" err="1">
                <a:latin typeface="Arial" panose="020B0604020202020204" pitchFamily="34" charset="0"/>
                <a:cs typeface="Arial" panose="020B0604020202020204" pitchFamily="34" charset="0"/>
              </a:rPr>
              <a:t>Clubtail</a:t>
            </a:r>
            <a:r>
              <a:rPr lang="en-US" b="1" dirty="0">
                <a:latin typeface="Arial" panose="020B0604020202020204" pitchFamily="34" charset="0"/>
                <a:cs typeface="Arial" panose="020B0604020202020204" pitchFamily="34" charset="0"/>
              </a:rPr>
              <a:t> dragonfly, </a:t>
            </a:r>
            <a:r>
              <a:rPr lang="en-US" b="1" i="1" dirty="0" err="1">
                <a:latin typeface="Arial" panose="020B0604020202020204" pitchFamily="34" charset="0"/>
                <a:cs typeface="Arial" panose="020B0604020202020204" pitchFamily="34" charset="0"/>
              </a:rPr>
              <a:t>Gomphus</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vulgatissimus</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5FDC5D9-94EC-15D2-50DF-AF2ABCFF914C}"/>
              </a:ext>
            </a:extLst>
          </p:cNvPr>
          <p:cNvSpPr txBox="1"/>
          <p:nvPr/>
        </p:nvSpPr>
        <p:spPr>
          <a:xfrm>
            <a:off x="6995160" y="5963727"/>
            <a:ext cx="4976446"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Syrphid fly larvae, Family </a:t>
            </a:r>
            <a:r>
              <a:rPr lang="en-US" b="1" dirty="0" err="1">
                <a:latin typeface="Arial" panose="020B0604020202020204" pitchFamily="34" charset="0"/>
                <a:cs typeface="Arial" panose="020B0604020202020204" pitchFamily="34" charset="0"/>
              </a:rPr>
              <a:t>Syrphidae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58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15BC4B0A-BAE4-9080-F49C-23287F700ECC}"/>
              </a:ext>
            </a:extLst>
          </p:cNvPr>
          <p:cNvSpPr txBox="1">
            <a:spLocks/>
          </p:cNvSpPr>
          <p:nvPr/>
        </p:nvSpPr>
        <p:spPr>
          <a:xfrm>
            <a:off x="196900" y="279707"/>
            <a:ext cx="11798199" cy="4985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a:lstStyle>
          <a:p>
            <a:pPr>
              <a:defRPr/>
            </a:pPr>
            <a:r>
              <a:rPr lang="en-US" dirty="0">
                <a:ea typeface="+mn-ea"/>
              </a:rPr>
              <a:t>Biocontrol Agents/ Natural Enemy: Predators</a:t>
            </a:r>
          </a:p>
        </p:txBody>
      </p:sp>
      <p:pic>
        <p:nvPicPr>
          <p:cNvPr id="8" name="Picture 7" descr="A picture of lacewings larvae that is a predator to aphids">
            <a:extLst>
              <a:ext uri="{FF2B5EF4-FFF2-40B4-BE49-F238E27FC236}">
                <a16:creationId xmlns:a16="http://schemas.microsoft.com/office/drawing/2014/main" id="{FFA84258-A4A4-9545-34D0-C39290E8F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78" y="1550786"/>
            <a:ext cx="4190998" cy="3372610"/>
          </a:xfrm>
          <a:prstGeom prst="roundRect">
            <a:avLst>
              <a:gd name="adj" fmla="val 8594"/>
            </a:avLst>
          </a:prstGeom>
          <a:solidFill>
            <a:srgbClr val="FFFFFF">
              <a:shade val="85000"/>
            </a:srgbClr>
          </a:solidFill>
          <a:ln w="12700">
            <a:solidFill>
              <a:schemeClr val="tx1"/>
            </a:solidFill>
          </a:ln>
          <a:effectLst/>
        </p:spPr>
      </p:pic>
      <p:sp>
        <p:nvSpPr>
          <p:cNvPr id="9" name="TextBox 8">
            <a:extLst>
              <a:ext uri="{FF2B5EF4-FFF2-40B4-BE49-F238E27FC236}">
                <a16:creationId xmlns:a16="http://schemas.microsoft.com/office/drawing/2014/main" id="{9F2F3020-FCA8-FFEA-7B1B-F889BB1CAE79}"/>
              </a:ext>
            </a:extLst>
          </p:cNvPr>
          <p:cNvSpPr txBox="1"/>
          <p:nvPr/>
        </p:nvSpPr>
        <p:spPr>
          <a:xfrm>
            <a:off x="173407" y="5125769"/>
            <a:ext cx="4413739"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Lacewings larvae eating aphids</a:t>
            </a:r>
          </a:p>
        </p:txBody>
      </p:sp>
      <p:pic>
        <p:nvPicPr>
          <p:cNvPr id="11" name="Picture 10" descr="An example of a predatory stinkbug that eats insect pests.">
            <a:extLst>
              <a:ext uri="{FF2B5EF4-FFF2-40B4-BE49-F238E27FC236}">
                <a16:creationId xmlns:a16="http://schemas.microsoft.com/office/drawing/2014/main" id="{BB916D8A-4236-6B4D-2BC3-5F7C78679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517" y="1550785"/>
            <a:ext cx="3610705" cy="3372610"/>
          </a:xfrm>
          <a:prstGeom prst="roundRect">
            <a:avLst>
              <a:gd name="adj" fmla="val 8594"/>
            </a:avLst>
          </a:prstGeom>
          <a:solidFill>
            <a:srgbClr val="FFFFFF">
              <a:shade val="85000"/>
            </a:srgbClr>
          </a:solidFill>
          <a:ln w="12700">
            <a:solidFill>
              <a:schemeClr val="tx1"/>
            </a:solidFill>
          </a:ln>
          <a:effectLst/>
        </p:spPr>
      </p:pic>
      <p:sp>
        <p:nvSpPr>
          <p:cNvPr id="12" name="TextBox 11">
            <a:extLst>
              <a:ext uri="{FF2B5EF4-FFF2-40B4-BE49-F238E27FC236}">
                <a16:creationId xmlns:a16="http://schemas.microsoft.com/office/drawing/2014/main" id="{965D71D8-F2C9-AB4F-C76E-EEEC8CDE359D}"/>
              </a:ext>
            </a:extLst>
          </p:cNvPr>
          <p:cNvSpPr txBox="1"/>
          <p:nvPr/>
        </p:nvSpPr>
        <p:spPr>
          <a:xfrm>
            <a:off x="4742478" y="4987270"/>
            <a:ext cx="3522781"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Predatory stink bug </a:t>
            </a:r>
            <a:r>
              <a:rPr lang="en-US" b="1" i="1" dirty="0" err="1">
                <a:latin typeface="Arial" panose="020B0604020202020204" pitchFamily="34" charset="0"/>
                <a:cs typeface="Arial" panose="020B0604020202020204" pitchFamily="34" charset="0"/>
              </a:rPr>
              <a:t>Euthyrhynchus</a:t>
            </a:r>
            <a:r>
              <a:rPr lang="en-US" b="1" i="1" dirty="0">
                <a:latin typeface="Arial" panose="020B0604020202020204" pitchFamily="34" charset="0"/>
                <a:cs typeface="Arial" panose="020B0604020202020204" pitchFamily="34" charset="0"/>
              </a:rPr>
              <a:t> floridanus</a:t>
            </a:r>
            <a:endParaRPr lang="en-US" b="1" dirty="0">
              <a:latin typeface="Arial" panose="020B0604020202020204" pitchFamily="34" charset="0"/>
              <a:cs typeface="Arial" panose="020B0604020202020204" pitchFamily="34" charset="0"/>
            </a:endParaRPr>
          </a:p>
        </p:txBody>
      </p:sp>
      <p:pic>
        <p:nvPicPr>
          <p:cNvPr id="14" name="Picture 13" descr="An example of a ground beetle that is a predator to other insect pests.">
            <a:extLst>
              <a:ext uri="{FF2B5EF4-FFF2-40B4-BE49-F238E27FC236}">
                <a16:creationId xmlns:a16="http://schemas.microsoft.com/office/drawing/2014/main" id="{87102A73-1F06-D85F-0F38-597D51740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8517" y="1550784"/>
            <a:ext cx="3387964" cy="3412494"/>
          </a:xfrm>
          <a:prstGeom prst="roundRect">
            <a:avLst>
              <a:gd name="adj" fmla="val 8594"/>
            </a:avLst>
          </a:prstGeom>
          <a:solidFill>
            <a:srgbClr val="FFFFFF">
              <a:shade val="85000"/>
            </a:srgbClr>
          </a:solidFill>
          <a:ln w="12700">
            <a:solidFill>
              <a:schemeClr val="tx1"/>
            </a:solidFill>
          </a:ln>
          <a:effectLst/>
        </p:spPr>
      </p:pic>
      <p:sp>
        <p:nvSpPr>
          <p:cNvPr id="15" name="TextBox 14">
            <a:extLst>
              <a:ext uri="{FF2B5EF4-FFF2-40B4-BE49-F238E27FC236}">
                <a16:creationId xmlns:a16="http://schemas.microsoft.com/office/drawing/2014/main" id="{B93BCAC4-4246-9102-28AD-CB32B741332A}"/>
              </a:ext>
            </a:extLst>
          </p:cNvPr>
          <p:cNvSpPr txBox="1"/>
          <p:nvPr/>
        </p:nvSpPr>
        <p:spPr>
          <a:xfrm>
            <a:off x="8508517" y="4987271"/>
            <a:ext cx="3387964"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Ground beetle  </a:t>
            </a:r>
          </a:p>
          <a:p>
            <a:pPr algn="ctr"/>
            <a:r>
              <a:rPr lang="en-US" b="1" i="1" dirty="0" err="1">
                <a:latin typeface="Arial" panose="020B0604020202020204" pitchFamily="34" charset="0"/>
                <a:cs typeface="Arial" panose="020B0604020202020204" pitchFamily="34" charset="0"/>
              </a:rPr>
              <a:t>Harplaus</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affinis</a:t>
            </a:r>
            <a:endParaRPr lang="en-US"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0E18A9-3A33-9BF5-D227-6E8C4D5721EA}"/>
              </a:ext>
            </a:extLst>
          </p:cNvPr>
          <p:cNvSpPr txBox="1"/>
          <p:nvPr/>
        </p:nvSpPr>
        <p:spPr>
          <a:xfrm>
            <a:off x="173407" y="6009638"/>
            <a:ext cx="11611703" cy="523220"/>
          </a:xfrm>
          <a:prstGeom prst="rect">
            <a:avLst/>
          </a:prstGeom>
          <a:noFill/>
        </p:spPr>
        <p:txBody>
          <a:bodyPr wrap="square" rtlCol="0">
            <a:spAutoFit/>
          </a:bodyPr>
          <a:lstStyle/>
          <a:p>
            <a:r>
              <a:rPr lang="en-US" sz="1400" b="0" i="0" dirty="0">
                <a:solidFill>
                  <a:srgbClr val="333333"/>
                </a:solidFill>
                <a:effectLst/>
                <a:latin typeface="Arial" panose="020B0604020202020204" pitchFamily="34" charset="0"/>
                <a:cs typeface="Arial" panose="020B0604020202020204" pitchFamily="34" charset="0"/>
              </a:rPr>
              <a:t>Photo: David </a:t>
            </a:r>
            <a:r>
              <a:rPr lang="en-US" sz="1400" b="0" i="0" dirty="0" err="1">
                <a:solidFill>
                  <a:srgbClr val="333333"/>
                </a:solidFill>
                <a:effectLst/>
                <a:latin typeface="Arial" panose="020B0604020202020204" pitchFamily="34" charset="0"/>
                <a:cs typeface="Arial" panose="020B0604020202020204" pitchFamily="34" charset="0"/>
              </a:rPr>
              <a:t>Cappaert</a:t>
            </a:r>
            <a:r>
              <a:rPr lang="en-US" sz="1400" b="0" i="0" dirty="0">
                <a:solidFill>
                  <a:srgbClr val="333333"/>
                </a:solidFill>
                <a:effectLst/>
                <a:latin typeface="Arial" panose="020B0604020202020204" pitchFamily="34" charset="0"/>
                <a:cs typeface="Arial" panose="020B0604020202020204" pitchFamily="34" charset="0"/>
              </a:rPr>
              <a:t>, Bugwood.org, #5255046; Herbert A. 'Joe' </a:t>
            </a:r>
            <a:r>
              <a:rPr lang="en-US" sz="1400" b="0" i="0" dirty="0" err="1">
                <a:solidFill>
                  <a:srgbClr val="333333"/>
                </a:solidFill>
                <a:effectLst/>
                <a:latin typeface="Arial" panose="020B0604020202020204" pitchFamily="34" charset="0"/>
                <a:cs typeface="Arial" panose="020B0604020202020204" pitchFamily="34" charset="0"/>
              </a:rPr>
              <a:t>Pase</a:t>
            </a:r>
            <a:r>
              <a:rPr lang="en-US" sz="1400" b="0" i="0" dirty="0">
                <a:solidFill>
                  <a:srgbClr val="333333"/>
                </a:solidFill>
                <a:effectLst/>
                <a:latin typeface="Arial" panose="020B0604020202020204" pitchFamily="34" charset="0"/>
                <a:cs typeface="Arial" panose="020B0604020202020204" pitchFamily="34" charset="0"/>
              </a:rPr>
              <a:t> III, Texas A&amp;M Forest Service, Bugwood.org, #9009073; Mary C Legg, Mary C Legg, Bugwood.org, #5581906</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94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DD6BD-21DA-9075-0E10-E92F3C6EEB66}"/>
              </a:ext>
            </a:extLst>
          </p:cNvPr>
          <p:cNvSpPr>
            <a:spLocks noGrp="1"/>
          </p:cNvSpPr>
          <p:nvPr>
            <p:ph type="body" sz="quarter" idx="12"/>
          </p:nvPr>
        </p:nvSpPr>
        <p:spPr>
          <a:xfrm>
            <a:off x="284637" y="1386419"/>
            <a:ext cx="5808440" cy="4085161"/>
          </a:xfrm>
        </p:spPr>
        <p:txBody>
          <a:bodyPr>
            <a:noAutofit/>
          </a:bodyPr>
          <a:lstStyle/>
          <a:p>
            <a:r>
              <a:rPr lang="en-US" sz="2800" b="1" dirty="0">
                <a:latin typeface="Arial" panose="020B0604020202020204" pitchFamily="34" charset="0"/>
              </a:rPr>
              <a:t>Parasitoids</a:t>
            </a:r>
            <a:r>
              <a:rPr lang="en-US" sz="2800" dirty="0">
                <a:latin typeface="Arial" panose="020B0604020202020204" pitchFamily="34" charset="0"/>
              </a:rPr>
              <a:t>:</a:t>
            </a:r>
          </a:p>
          <a:p>
            <a:pPr lvl="1"/>
            <a:r>
              <a:rPr lang="en-US" sz="2800" dirty="0"/>
              <a:t>Roundworms</a:t>
            </a:r>
          </a:p>
          <a:p>
            <a:pPr lvl="2"/>
            <a:r>
              <a:rPr lang="en-US" sz="2800" dirty="0">
                <a:latin typeface="Arial" panose="020B0604020202020204" pitchFamily="34" charset="0"/>
              </a:rPr>
              <a:t>Nematodes (phylum Nematoda): entomopathogenic nematodes</a:t>
            </a:r>
          </a:p>
          <a:p>
            <a:pPr lvl="1"/>
            <a:r>
              <a:rPr lang="en-US" sz="2800" dirty="0"/>
              <a:t>Arthropods:</a:t>
            </a:r>
            <a:endParaRPr lang="en-US" sz="2800" dirty="0">
              <a:latin typeface="Arial" panose="020B0604020202020204" pitchFamily="34" charset="0"/>
            </a:endParaRPr>
          </a:p>
          <a:p>
            <a:pPr lvl="2"/>
            <a:r>
              <a:rPr lang="en-US" sz="2800" dirty="0"/>
              <a:t>Order Diptera: flies</a:t>
            </a:r>
          </a:p>
          <a:p>
            <a:pPr lvl="2"/>
            <a:r>
              <a:rPr lang="en-US" sz="2800" dirty="0"/>
              <a:t>Order Hymenoptera: wasps</a:t>
            </a:r>
          </a:p>
          <a:p>
            <a:pPr marL="914400" lvl="2" indent="0">
              <a:buNone/>
            </a:pPr>
            <a:endParaRPr lang="en-US" sz="2200" dirty="0"/>
          </a:p>
          <a:p>
            <a:pPr lvl="1"/>
            <a:endParaRPr lang="en-US" sz="2200" dirty="0"/>
          </a:p>
          <a:p>
            <a:pPr lvl="1"/>
            <a:endParaRPr lang="en-US" sz="2200" dirty="0"/>
          </a:p>
        </p:txBody>
      </p:sp>
      <p:sp>
        <p:nvSpPr>
          <p:cNvPr id="2" name="Text Placeholder 1">
            <a:extLst>
              <a:ext uri="{FF2B5EF4-FFF2-40B4-BE49-F238E27FC236}">
                <a16:creationId xmlns:a16="http://schemas.microsoft.com/office/drawing/2014/main" id="{2DE84662-8861-D273-09A4-7E7D369EB1DD}"/>
              </a:ext>
            </a:extLst>
          </p:cNvPr>
          <p:cNvSpPr txBox="1">
            <a:spLocks/>
          </p:cNvSpPr>
          <p:nvPr/>
        </p:nvSpPr>
        <p:spPr>
          <a:xfrm>
            <a:off x="196900" y="455825"/>
            <a:ext cx="11798199" cy="4985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a:lstStyle>
          <a:p>
            <a:pPr>
              <a:defRPr/>
            </a:pPr>
            <a:r>
              <a:rPr lang="en-US" dirty="0">
                <a:ea typeface="+mn-ea"/>
              </a:rPr>
              <a:t>Biocontrol Agents/ Natural Enemy: Parasitoids</a:t>
            </a:r>
          </a:p>
        </p:txBody>
      </p:sp>
      <p:pic>
        <p:nvPicPr>
          <p:cNvPr id="5" name="Picture 4" descr="Example of entomopathogenic nematodes that provide biological control through the route of parasitism.">
            <a:extLst>
              <a:ext uri="{FF2B5EF4-FFF2-40B4-BE49-F238E27FC236}">
                <a16:creationId xmlns:a16="http://schemas.microsoft.com/office/drawing/2014/main" id="{F233347B-1876-9789-1955-58630B533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198" y="1330901"/>
            <a:ext cx="5109779" cy="4085161"/>
          </a:xfrm>
          <a:prstGeom prst="roundRect">
            <a:avLst>
              <a:gd name="adj" fmla="val 8594"/>
            </a:avLst>
          </a:prstGeom>
          <a:solidFill>
            <a:srgbClr val="FFFFFF">
              <a:shade val="85000"/>
            </a:srgbClr>
          </a:solidFill>
          <a:ln w="12700">
            <a:solidFill>
              <a:schemeClr val="tx1"/>
            </a:solidFill>
          </a:ln>
          <a:effectLst/>
        </p:spPr>
      </p:pic>
      <p:sp>
        <p:nvSpPr>
          <p:cNvPr id="6" name="TextBox 5">
            <a:extLst>
              <a:ext uri="{FF2B5EF4-FFF2-40B4-BE49-F238E27FC236}">
                <a16:creationId xmlns:a16="http://schemas.microsoft.com/office/drawing/2014/main" id="{B499EB0B-00F1-C7CA-866B-60E4AA96804C}"/>
              </a:ext>
            </a:extLst>
          </p:cNvPr>
          <p:cNvSpPr txBox="1"/>
          <p:nvPr/>
        </p:nvSpPr>
        <p:spPr>
          <a:xfrm>
            <a:off x="196899" y="6291114"/>
            <a:ext cx="1179819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Photo: </a:t>
            </a:r>
            <a:r>
              <a:rPr lang="en-US" sz="1100" b="0" i="0" dirty="0">
                <a:solidFill>
                  <a:srgbClr val="333333"/>
                </a:solidFill>
                <a:effectLst/>
                <a:latin typeface="Arial" panose="020B0604020202020204" pitchFamily="34" charset="0"/>
                <a:cs typeface="Arial" panose="020B0604020202020204" pitchFamily="34" charset="0"/>
              </a:rPr>
              <a:t>David </a:t>
            </a:r>
            <a:r>
              <a:rPr lang="en-US" sz="1100" b="0" i="0" dirty="0" err="1">
                <a:solidFill>
                  <a:srgbClr val="333333"/>
                </a:solidFill>
                <a:effectLst/>
                <a:latin typeface="Arial" panose="020B0604020202020204" pitchFamily="34" charset="0"/>
                <a:cs typeface="Arial" panose="020B0604020202020204" pitchFamily="34" charset="0"/>
              </a:rPr>
              <a:t>Cappaert</a:t>
            </a:r>
            <a:r>
              <a:rPr lang="en-US" sz="1100" b="0" i="0" dirty="0">
                <a:solidFill>
                  <a:srgbClr val="333333"/>
                </a:solidFill>
                <a:effectLst/>
                <a:latin typeface="Arial" panose="020B0604020202020204" pitchFamily="34" charset="0"/>
                <a:cs typeface="Arial" panose="020B0604020202020204" pitchFamily="34" charset="0"/>
              </a:rPr>
              <a:t>, Bugwood.org, #5351012; </a:t>
            </a:r>
            <a:endParaRPr lang="en-US" sz="1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CAB34E-A722-4D78-894E-40858C517819}"/>
              </a:ext>
            </a:extLst>
          </p:cNvPr>
          <p:cNvSpPr txBox="1"/>
          <p:nvPr/>
        </p:nvSpPr>
        <p:spPr>
          <a:xfrm>
            <a:off x="6404371" y="5416062"/>
            <a:ext cx="5590727"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Entomopathogenic nematodes</a:t>
            </a:r>
          </a:p>
          <a:p>
            <a:pPr algn="ctr"/>
            <a:r>
              <a:rPr lang="en-US" b="1" i="1" dirty="0">
                <a:latin typeface="Arial" panose="020B0604020202020204" pitchFamily="34" charset="0"/>
                <a:cs typeface="Arial" panose="020B0604020202020204" pitchFamily="34" charset="0"/>
              </a:rPr>
              <a:t>Steinernema </a:t>
            </a:r>
            <a:r>
              <a:rPr lang="en-US" b="1" i="1" dirty="0" err="1">
                <a:latin typeface="Arial" panose="020B0604020202020204" pitchFamily="34" charset="0"/>
                <a:cs typeface="Arial" panose="020B0604020202020204" pitchFamily="34" charset="0"/>
              </a:rPr>
              <a:t>scapterisci</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72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CA1159-6F8C-78BE-525A-B98E14D25445}"/>
              </a:ext>
            </a:extLst>
          </p:cNvPr>
          <p:cNvSpPr txBox="1"/>
          <p:nvPr/>
        </p:nvSpPr>
        <p:spPr>
          <a:xfrm>
            <a:off x="510158" y="5235499"/>
            <a:ext cx="5064369"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Tachinid flies</a:t>
            </a:r>
          </a:p>
          <a:p>
            <a:pPr algn="ctr"/>
            <a:r>
              <a:rPr lang="en-US" b="1" i="1" dirty="0" err="1">
                <a:latin typeface="Arial" panose="020B0604020202020204" pitchFamily="34" charset="0"/>
                <a:cs typeface="Arial" panose="020B0604020202020204" pitchFamily="34" charset="0"/>
              </a:rPr>
              <a:t>Phasia</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occidentis</a:t>
            </a:r>
            <a:endParaRPr lang="en-US" b="1" i="1" dirty="0">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7D0DE5A5-6E3F-CEC0-DCA4-83CC3BF692BF}"/>
              </a:ext>
            </a:extLst>
          </p:cNvPr>
          <p:cNvSpPr txBox="1">
            <a:spLocks/>
          </p:cNvSpPr>
          <p:nvPr/>
        </p:nvSpPr>
        <p:spPr>
          <a:xfrm>
            <a:off x="196900" y="455825"/>
            <a:ext cx="11798199" cy="4985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a:lstStyle>
          <a:p>
            <a:pPr>
              <a:defRPr/>
            </a:pPr>
            <a:r>
              <a:rPr lang="en-US" dirty="0">
                <a:ea typeface="+mn-ea"/>
              </a:rPr>
              <a:t>Biocontrol Agents/ Natural Enemy: Parasitoids</a:t>
            </a:r>
          </a:p>
        </p:txBody>
      </p:sp>
      <p:pic>
        <p:nvPicPr>
          <p:cNvPr id="9" name="Picture 8" descr="This is an example of the tachinid flies that parasitizes immatures of certain insect pests.">
            <a:extLst>
              <a:ext uri="{FF2B5EF4-FFF2-40B4-BE49-F238E27FC236}">
                <a16:creationId xmlns:a16="http://schemas.microsoft.com/office/drawing/2014/main" id="{79FBEF72-F89B-753F-F107-C2E75BDCD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00" y="1359582"/>
            <a:ext cx="5690886" cy="3793924"/>
          </a:xfrm>
          <a:prstGeom prst="roundRect">
            <a:avLst>
              <a:gd name="adj" fmla="val 8594"/>
            </a:avLst>
          </a:prstGeom>
          <a:solidFill>
            <a:srgbClr val="FFFFFF">
              <a:shade val="85000"/>
            </a:srgbClr>
          </a:solidFill>
          <a:ln w="12700">
            <a:solidFill>
              <a:schemeClr val="tx1"/>
            </a:solidFill>
          </a:ln>
          <a:effectLst/>
        </p:spPr>
      </p:pic>
      <p:pic>
        <p:nvPicPr>
          <p:cNvPr id="11" name="Picture 10" descr="A parasitoid wasp that parasitizes the hornworm. ">
            <a:extLst>
              <a:ext uri="{FF2B5EF4-FFF2-40B4-BE49-F238E27FC236}">
                <a16:creationId xmlns:a16="http://schemas.microsoft.com/office/drawing/2014/main" id="{6D107513-818E-1D79-7FE5-5E12FED1E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610" y="1359582"/>
            <a:ext cx="5718489" cy="3793924"/>
          </a:xfrm>
          <a:prstGeom prst="roundRect">
            <a:avLst>
              <a:gd name="adj" fmla="val 8594"/>
            </a:avLst>
          </a:prstGeom>
          <a:solidFill>
            <a:srgbClr val="FFFFFF">
              <a:shade val="85000"/>
            </a:srgbClr>
          </a:solidFill>
          <a:ln w="12700">
            <a:solidFill>
              <a:schemeClr val="tx1"/>
            </a:solidFill>
          </a:ln>
          <a:effectLst/>
        </p:spPr>
      </p:pic>
      <p:sp>
        <p:nvSpPr>
          <p:cNvPr id="12" name="TextBox 11">
            <a:extLst>
              <a:ext uri="{FF2B5EF4-FFF2-40B4-BE49-F238E27FC236}">
                <a16:creationId xmlns:a16="http://schemas.microsoft.com/office/drawing/2014/main" id="{EBD53F2C-CC30-E374-7307-4D98F46E0307}"/>
              </a:ext>
            </a:extLst>
          </p:cNvPr>
          <p:cNvSpPr txBox="1"/>
          <p:nvPr/>
        </p:nvSpPr>
        <p:spPr>
          <a:xfrm>
            <a:off x="6797100" y="5235499"/>
            <a:ext cx="4677508"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Braconid wasp</a:t>
            </a:r>
          </a:p>
          <a:p>
            <a:pPr algn="ctr"/>
            <a:r>
              <a:rPr lang="en-US" b="1" i="1" dirty="0" err="1">
                <a:latin typeface="Arial" panose="020B0604020202020204" pitchFamily="34" charset="0"/>
                <a:cs typeface="Arial" panose="020B0604020202020204" pitchFamily="34" charset="0"/>
              </a:rPr>
              <a:t>Atanycolus</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cappaerti</a:t>
            </a:r>
            <a:endParaRPr lang="en-US" b="1"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2ED6C34-8BCA-E130-0946-E85E530A5B11}"/>
              </a:ext>
            </a:extLst>
          </p:cNvPr>
          <p:cNvSpPr txBox="1"/>
          <p:nvPr/>
        </p:nvSpPr>
        <p:spPr>
          <a:xfrm>
            <a:off x="196901" y="6187412"/>
            <a:ext cx="1161116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Photo: </a:t>
            </a:r>
            <a:r>
              <a:rPr lang="en-US" sz="1100" b="0" i="0" dirty="0">
                <a:solidFill>
                  <a:srgbClr val="333333"/>
                </a:solidFill>
                <a:effectLst/>
                <a:latin typeface="Arial" panose="020B0604020202020204" pitchFamily="34" charset="0"/>
                <a:cs typeface="Arial" panose="020B0604020202020204" pitchFamily="34" charset="0"/>
              </a:rPr>
              <a:t>Whitney </a:t>
            </a:r>
            <a:r>
              <a:rPr lang="en-US" sz="1100" b="0" i="0" dirty="0" err="1">
                <a:solidFill>
                  <a:srgbClr val="333333"/>
                </a:solidFill>
                <a:effectLst/>
                <a:latin typeface="Arial" panose="020B0604020202020204" pitchFamily="34" charset="0"/>
                <a:cs typeface="Arial" panose="020B0604020202020204" pitchFamily="34" charset="0"/>
              </a:rPr>
              <a:t>Cranshaw</a:t>
            </a:r>
            <a:r>
              <a:rPr lang="en-US" sz="1100" b="0" i="0" dirty="0">
                <a:solidFill>
                  <a:srgbClr val="333333"/>
                </a:solidFill>
                <a:effectLst/>
                <a:latin typeface="Arial" panose="020B0604020202020204" pitchFamily="34" charset="0"/>
                <a:cs typeface="Arial" panose="020B0604020202020204" pitchFamily="34" charset="0"/>
              </a:rPr>
              <a:t>, Colorado State University, Bugwood.org, #1326220</a:t>
            </a:r>
            <a:r>
              <a:rPr lang="en-US" sz="1100" dirty="0">
                <a:latin typeface="Arial" panose="020B0604020202020204" pitchFamily="34" charset="0"/>
                <a:cs typeface="Arial" panose="020B0604020202020204" pitchFamily="34" charset="0"/>
              </a:rPr>
              <a:t>; </a:t>
            </a:r>
            <a:r>
              <a:rPr lang="en-US" sz="1100" b="0" i="0" dirty="0">
                <a:solidFill>
                  <a:srgbClr val="333333"/>
                </a:solidFill>
                <a:effectLst/>
                <a:latin typeface="Arial" panose="020B0604020202020204" pitchFamily="34" charset="0"/>
                <a:cs typeface="Arial" panose="020B0604020202020204" pitchFamily="34" charset="0"/>
              </a:rPr>
              <a:t>David </a:t>
            </a:r>
            <a:r>
              <a:rPr lang="en-US" sz="1100" b="0" i="0" dirty="0" err="1">
                <a:solidFill>
                  <a:srgbClr val="333333"/>
                </a:solidFill>
                <a:effectLst/>
                <a:latin typeface="Arial" panose="020B0604020202020204" pitchFamily="34" charset="0"/>
                <a:cs typeface="Arial" panose="020B0604020202020204" pitchFamily="34" charset="0"/>
              </a:rPr>
              <a:t>Cappaert</a:t>
            </a:r>
            <a:r>
              <a:rPr lang="en-US" sz="1100" b="0" i="0" dirty="0">
                <a:solidFill>
                  <a:srgbClr val="333333"/>
                </a:solidFill>
                <a:effectLst/>
                <a:latin typeface="Arial" panose="020B0604020202020204" pitchFamily="34" charset="0"/>
                <a:cs typeface="Arial" panose="020B0604020202020204" pitchFamily="34" charset="0"/>
              </a:rPr>
              <a:t>, Bugwood.org, #5352009</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90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DD6BD-21DA-9075-0E10-E92F3C6EEB66}"/>
              </a:ext>
            </a:extLst>
          </p:cNvPr>
          <p:cNvSpPr>
            <a:spLocks noGrp="1"/>
          </p:cNvSpPr>
          <p:nvPr>
            <p:ph type="body" sz="quarter" idx="12"/>
          </p:nvPr>
        </p:nvSpPr>
        <p:spPr>
          <a:xfrm>
            <a:off x="196900" y="1592988"/>
            <a:ext cx="5700064" cy="3672023"/>
          </a:xfrm>
        </p:spPr>
        <p:txBody>
          <a:bodyPr>
            <a:noAutofit/>
          </a:bodyPr>
          <a:lstStyle/>
          <a:p>
            <a:r>
              <a:rPr lang="en-US" sz="2800" dirty="0">
                <a:latin typeface="Arial" panose="020B0604020202020204" pitchFamily="34" charset="0"/>
              </a:rPr>
              <a:t>Pathogens:</a:t>
            </a:r>
          </a:p>
          <a:p>
            <a:pPr lvl="1"/>
            <a:r>
              <a:rPr lang="en-US" sz="2800" dirty="0"/>
              <a:t>Fungi – entomopathogenic fungus</a:t>
            </a:r>
          </a:p>
          <a:p>
            <a:pPr lvl="1"/>
            <a:r>
              <a:rPr lang="en-US" sz="2800" dirty="0"/>
              <a:t>Bacteria </a:t>
            </a:r>
          </a:p>
          <a:p>
            <a:pPr lvl="1"/>
            <a:r>
              <a:rPr lang="en-US" sz="2800" dirty="0"/>
              <a:t>Viruses – entomopathogenic viruses</a:t>
            </a:r>
          </a:p>
          <a:p>
            <a:pPr lvl="2"/>
            <a:r>
              <a:rPr lang="en-US" sz="2800" dirty="0"/>
              <a:t>EX: Nuclear or Cytoplasmic Polyhedrosis virus</a:t>
            </a:r>
          </a:p>
        </p:txBody>
      </p:sp>
      <p:sp>
        <p:nvSpPr>
          <p:cNvPr id="6" name="Text Placeholder 1">
            <a:extLst>
              <a:ext uri="{FF2B5EF4-FFF2-40B4-BE49-F238E27FC236}">
                <a16:creationId xmlns:a16="http://schemas.microsoft.com/office/drawing/2014/main" id="{6548283F-A3DB-74A5-7EE4-D065288B6A4A}"/>
              </a:ext>
            </a:extLst>
          </p:cNvPr>
          <p:cNvSpPr txBox="1">
            <a:spLocks/>
          </p:cNvSpPr>
          <p:nvPr/>
        </p:nvSpPr>
        <p:spPr>
          <a:xfrm>
            <a:off x="196900" y="295852"/>
            <a:ext cx="11798199"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a:lstStyle>
          <a:p>
            <a:pPr>
              <a:defRPr/>
            </a:pPr>
            <a:r>
              <a:rPr lang="en-US" sz="4400" dirty="0">
                <a:ea typeface="+mn-ea"/>
              </a:rPr>
              <a:t>Biocontrol Agents: Pathogens</a:t>
            </a:r>
          </a:p>
        </p:txBody>
      </p:sp>
      <p:pic>
        <p:nvPicPr>
          <p:cNvPr id="5" name="Picture 4" descr="A picture of the bacteria, Bacillus thuringiensis, used as a pathogen for insect pest control ">
            <a:extLst>
              <a:ext uri="{FF2B5EF4-FFF2-40B4-BE49-F238E27FC236}">
                <a16:creationId xmlns:a16="http://schemas.microsoft.com/office/drawing/2014/main" id="{C05AA284-4F35-CA85-7CCF-34F942DC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50266"/>
            <a:ext cx="5492262" cy="4357468"/>
          </a:xfrm>
          <a:prstGeom prst="roundRect">
            <a:avLst>
              <a:gd name="adj" fmla="val 8594"/>
            </a:avLst>
          </a:prstGeom>
          <a:solidFill>
            <a:srgbClr val="FFFFFF">
              <a:shade val="85000"/>
            </a:srgbClr>
          </a:solidFill>
          <a:ln w="12700">
            <a:solidFill>
              <a:schemeClr val="tx1"/>
            </a:solidFill>
          </a:ln>
          <a:effectLst/>
        </p:spPr>
      </p:pic>
      <p:sp>
        <p:nvSpPr>
          <p:cNvPr id="7" name="TextBox 6">
            <a:extLst>
              <a:ext uri="{FF2B5EF4-FFF2-40B4-BE49-F238E27FC236}">
                <a16:creationId xmlns:a16="http://schemas.microsoft.com/office/drawing/2014/main" id="{389FCECC-7867-46F2-A72A-72F679494D0F}"/>
              </a:ext>
            </a:extLst>
          </p:cNvPr>
          <p:cNvSpPr txBox="1"/>
          <p:nvPr/>
        </p:nvSpPr>
        <p:spPr>
          <a:xfrm>
            <a:off x="6242538" y="5607734"/>
            <a:ext cx="5345724"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Bacterial biological control</a:t>
            </a:r>
          </a:p>
          <a:p>
            <a:pPr algn="ctr"/>
            <a:r>
              <a:rPr lang="en-US" sz="2000" b="1" i="1" dirty="0">
                <a:latin typeface="Arial" panose="020B0604020202020204" pitchFamily="34" charset="0"/>
                <a:cs typeface="Arial" panose="020B0604020202020204" pitchFamily="34" charset="0"/>
              </a:rPr>
              <a:t>Bacillus thuringiensis </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Bt</a:t>
            </a:r>
            <a:r>
              <a:rPr lang="en-US" sz="2000" b="1"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8BA31187-0FCC-CB1C-578D-1A5621894053}"/>
              </a:ext>
            </a:extLst>
          </p:cNvPr>
          <p:cNvSpPr txBox="1"/>
          <p:nvPr/>
        </p:nvSpPr>
        <p:spPr>
          <a:xfrm>
            <a:off x="173407" y="6111918"/>
            <a:ext cx="4994030" cy="369332"/>
          </a:xfrm>
          <a:prstGeom prst="rect">
            <a:avLst/>
          </a:prstGeom>
          <a:noFill/>
        </p:spPr>
        <p:txBody>
          <a:bodyPr wrap="square" rtlCol="0">
            <a:spAutoFit/>
          </a:bodyPr>
          <a:lstStyle/>
          <a:p>
            <a:r>
              <a:rPr lang="en-US" dirty="0"/>
              <a:t>Photo: Ansel </a:t>
            </a:r>
            <a:r>
              <a:rPr lang="en-US" dirty="0" err="1"/>
              <a:t>Oommen</a:t>
            </a:r>
            <a:r>
              <a:rPr lang="en-US" dirty="0"/>
              <a:t>, Bugwood.org, #5625369</a:t>
            </a:r>
          </a:p>
        </p:txBody>
      </p:sp>
    </p:spTree>
    <p:extLst>
      <p:ext uri="{BB962C8B-B14F-4D97-AF65-F5344CB8AC3E}">
        <p14:creationId xmlns:p14="http://schemas.microsoft.com/office/powerpoint/2010/main" val="344452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BB4C7E-20A6-2F4C-288A-157904982BD7}"/>
              </a:ext>
            </a:extLst>
          </p:cNvPr>
          <p:cNvSpPr>
            <a:spLocks noGrp="1"/>
          </p:cNvSpPr>
          <p:nvPr>
            <p:ph type="body" sz="quarter" idx="12"/>
          </p:nvPr>
        </p:nvSpPr>
        <p:spPr>
          <a:xfrm>
            <a:off x="269630" y="1215689"/>
            <a:ext cx="5826369" cy="4938925"/>
          </a:xfrm>
        </p:spPr>
        <p:txBody>
          <a:bodyPr>
            <a:normAutofit/>
          </a:bodyPr>
          <a:lstStyle/>
          <a:p>
            <a:r>
              <a:rPr lang="en-US" sz="2000" dirty="0">
                <a:latin typeface="Arial" panose="020B0604020202020204" pitchFamily="34" charset="0"/>
              </a:rPr>
              <a:t>Generalist</a:t>
            </a:r>
          </a:p>
          <a:p>
            <a:pPr lvl="1"/>
            <a:r>
              <a:rPr lang="en-US" sz="2000" dirty="0"/>
              <a:t>Biocontrol agent that has a wide range of hosts that it will eat, parasitize, or infect (biocontrol pathogen).</a:t>
            </a:r>
          </a:p>
        </p:txBody>
      </p:sp>
      <p:sp>
        <p:nvSpPr>
          <p:cNvPr id="4" name="Text Placeholder 3">
            <a:extLst>
              <a:ext uri="{FF2B5EF4-FFF2-40B4-BE49-F238E27FC236}">
                <a16:creationId xmlns:a16="http://schemas.microsoft.com/office/drawing/2014/main" id="{459EEA34-B857-B073-8DF7-BD5E52BA11B3}"/>
              </a:ext>
            </a:extLst>
          </p:cNvPr>
          <p:cNvSpPr>
            <a:spLocks noGrp="1"/>
          </p:cNvSpPr>
          <p:nvPr>
            <p:ph type="body" sz="quarter" idx="16"/>
          </p:nvPr>
        </p:nvSpPr>
        <p:spPr>
          <a:xfrm>
            <a:off x="6095999" y="1180520"/>
            <a:ext cx="5826369" cy="4938924"/>
          </a:xfrm>
        </p:spPr>
        <p:txBody>
          <a:bodyPr>
            <a:normAutofit/>
          </a:bodyPr>
          <a:lstStyle/>
          <a:p>
            <a:r>
              <a:rPr lang="en-US" sz="2000" dirty="0">
                <a:latin typeface="Arial" panose="020B0604020202020204" pitchFamily="34" charset="0"/>
              </a:rPr>
              <a:t>Specialist</a:t>
            </a:r>
          </a:p>
          <a:p>
            <a:pPr lvl="1"/>
            <a:r>
              <a:rPr lang="en-US" sz="2000" dirty="0"/>
              <a:t>Biocontrol agent that is specific for usually one type or host, or narrow range of hosts that it can eat, parasitize, or infect (biocontrol pathogen). </a:t>
            </a:r>
          </a:p>
        </p:txBody>
      </p:sp>
      <p:sp>
        <p:nvSpPr>
          <p:cNvPr id="5" name="Text Placeholder 4">
            <a:extLst>
              <a:ext uri="{FF2B5EF4-FFF2-40B4-BE49-F238E27FC236}">
                <a16:creationId xmlns:a16="http://schemas.microsoft.com/office/drawing/2014/main" id="{7F4C7EA0-300E-ECC3-9EC0-1FD5E1621E70}"/>
              </a:ext>
            </a:extLst>
          </p:cNvPr>
          <p:cNvSpPr>
            <a:spLocks noGrp="1"/>
          </p:cNvSpPr>
          <p:nvPr>
            <p:ph type="body" sz="quarter" idx="17"/>
          </p:nvPr>
        </p:nvSpPr>
        <p:spPr>
          <a:xfrm>
            <a:off x="550681" y="282510"/>
            <a:ext cx="11371688" cy="933180"/>
          </a:xfrm>
        </p:spPr>
        <p:txBody>
          <a:bodyPr>
            <a:noAutofit/>
          </a:bodyPr>
          <a:lstStyle/>
          <a:p>
            <a:pPr marL="0" indent="0" algn="ctr">
              <a:buNone/>
            </a:pPr>
            <a:r>
              <a:rPr lang="en-US" sz="4400" dirty="0">
                <a:solidFill>
                  <a:schemeClr val="tx1"/>
                </a:solidFill>
                <a:latin typeface="Arial Black" panose="020B0A04020102020204" pitchFamily="34" charset="0"/>
              </a:rPr>
              <a:t>Generalist vs. Specialist</a:t>
            </a:r>
          </a:p>
        </p:txBody>
      </p:sp>
      <p:pic>
        <p:nvPicPr>
          <p:cNvPr id="7" name="Picture 6" descr="This is an example of a generalist organism that can be used in biological control for different insect pests.">
            <a:extLst>
              <a:ext uri="{FF2B5EF4-FFF2-40B4-BE49-F238E27FC236}">
                <a16:creationId xmlns:a16="http://schemas.microsoft.com/office/drawing/2014/main" id="{27546384-69C6-C604-C323-5CE030F6D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197" y="2648519"/>
            <a:ext cx="4494285" cy="2951866"/>
          </a:xfrm>
          <a:prstGeom prst="roundRect">
            <a:avLst>
              <a:gd name="adj" fmla="val 8594"/>
            </a:avLst>
          </a:prstGeom>
          <a:solidFill>
            <a:srgbClr val="FFFFFF">
              <a:shade val="85000"/>
            </a:srgbClr>
          </a:solidFill>
          <a:ln w="12700">
            <a:solidFill>
              <a:schemeClr val="tx1"/>
            </a:solidFill>
          </a:ln>
          <a:effectLst/>
        </p:spPr>
      </p:pic>
      <p:sp>
        <p:nvSpPr>
          <p:cNvPr id="8" name="TextBox 7">
            <a:extLst>
              <a:ext uri="{FF2B5EF4-FFF2-40B4-BE49-F238E27FC236}">
                <a16:creationId xmlns:a16="http://schemas.microsoft.com/office/drawing/2014/main" id="{0714B149-658D-8C66-FE60-1E926463C6AF}"/>
              </a:ext>
            </a:extLst>
          </p:cNvPr>
          <p:cNvSpPr txBox="1"/>
          <p:nvPr/>
        </p:nvSpPr>
        <p:spPr>
          <a:xfrm>
            <a:off x="1379078" y="5677351"/>
            <a:ext cx="3888525"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Crab Spider, family </a:t>
            </a:r>
            <a:r>
              <a:rPr lang="en-US" b="1" dirty="0" err="1">
                <a:latin typeface="Arial" panose="020B0604020202020204" pitchFamily="34" charset="0"/>
                <a:cs typeface="Arial" panose="020B0604020202020204" pitchFamily="34" charset="0"/>
              </a:rPr>
              <a:t>Thomisidae</a:t>
            </a:r>
            <a:endParaRPr 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0F867F-4594-35D5-0197-641EEC7B5C95}"/>
              </a:ext>
            </a:extLst>
          </p:cNvPr>
          <p:cNvSpPr txBox="1"/>
          <p:nvPr/>
        </p:nvSpPr>
        <p:spPr>
          <a:xfrm>
            <a:off x="172130" y="6249237"/>
            <a:ext cx="1165273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Photo: </a:t>
            </a:r>
            <a:r>
              <a:rPr lang="en-US" sz="1200" b="0" i="0" dirty="0">
                <a:solidFill>
                  <a:srgbClr val="333333"/>
                </a:solidFill>
                <a:effectLst/>
                <a:latin typeface="Arial" panose="020B0604020202020204" pitchFamily="34" charset="0"/>
                <a:cs typeface="Arial" panose="020B0604020202020204" pitchFamily="34" charset="0"/>
              </a:rPr>
              <a:t>David </a:t>
            </a:r>
            <a:r>
              <a:rPr lang="en-US" sz="1200" b="0" i="0" dirty="0" err="1">
                <a:solidFill>
                  <a:srgbClr val="333333"/>
                </a:solidFill>
                <a:effectLst/>
                <a:latin typeface="Arial" panose="020B0604020202020204" pitchFamily="34" charset="0"/>
                <a:cs typeface="Arial" panose="020B0604020202020204" pitchFamily="34" charset="0"/>
              </a:rPr>
              <a:t>Cappaert</a:t>
            </a:r>
            <a:r>
              <a:rPr lang="en-US" sz="1200" b="0" i="0" dirty="0">
                <a:solidFill>
                  <a:srgbClr val="333333"/>
                </a:solidFill>
                <a:effectLst/>
                <a:latin typeface="Arial" panose="020B0604020202020204" pitchFamily="34" charset="0"/>
                <a:cs typeface="Arial" panose="020B0604020202020204" pitchFamily="34" charset="0"/>
              </a:rPr>
              <a:t>, Bugwood.org, #2106068; </a:t>
            </a:r>
            <a:r>
              <a:rPr lang="en-US" sz="1200" b="0" i="0" dirty="0">
                <a:solidFill>
                  <a:srgbClr val="333333"/>
                </a:solidFill>
                <a:effectLst/>
                <a:latin typeface="Helvetica Neue"/>
              </a:rPr>
              <a:t>Jeffrey W. </a:t>
            </a:r>
            <a:r>
              <a:rPr lang="en-US" sz="1200" b="0" i="0" dirty="0" err="1">
                <a:solidFill>
                  <a:srgbClr val="333333"/>
                </a:solidFill>
                <a:effectLst/>
                <a:latin typeface="Helvetica Neue"/>
              </a:rPr>
              <a:t>Lotz</a:t>
            </a:r>
            <a:r>
              <a:rPr lang="en-US" sz="1200" b="0" i="0" dirty="0">
                <a:solidFill>
                  <a:srgbClr val="333333"/>
                </a:solidFill>
                <a:effectLst/>
                <a:latin typeface="Helvetica Neue"/>
              </a:rPr>
              <a:t>, Florida Department of Agriculture and Consumer Services, Bugwood.org, #5454330</a:t>
            </a:r>
            <a:endParaRPr lang="en-US" sz="1200" dirty="0">
              <a:latin typeface="Arial" panose="020B0604020202020204" pitchFamily="34" charset="0"/>
              <a:cs typeface="Arial" panose="020B0604020202020204" pitchFamily="34" charset="0"/>
            </a:endParaRPr>
          </a:p>
        </p:txBody>
      </p:sp>
      <p:pic>
        <p:nvPicPr>
          <p:cNvPr id="11" name="Picture 10" descr="This is a parasitoid wasp that is an example of a specialized natural enemy that usually preys on one insect pest species.">
            <a:extLst>
              <a:ext uri="{FF2B5EF4-FFF2-40B4-BE49-F238E27FC236}">
                <a16:creationId xmlns:a16="http://schemas.microsoft.com/office/drawing/2014/main" id="{E48CB448-1C31-5254-09AC-FC21B0609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576" y="2786845"/>
            <a:ext cx="5219371" cy="2890635"/>
          </a:xfrm>
          <a:prstGeom prst="roundRect">
            <a:avLst>
              <a:gd name="adj" fmla="val 8594"/>
            </a:avLst>
          </a:prstGeom>
          <a:solidFill>
            <a:srgbClr val="FFFFFF">
              <a:shade val="85000"/>
            </a:srgbClr>
          </a:solidFill>
          <a:ln w="12700">
            <a:solidFill>
              <a:schemeClr val="tx1"/>
            </a:solidFill>
          </a:ln>
          <a:effectLst/>
        </p:spPr>
      </p:pic>
      <p:sp>
        <p:nvSpPr>
          <p:cNvPr id="12" name="TextBox 11">
            <a:extLst>
              <a:ext uri="{FF2B5EF4-FFF2-40B4-BE49-F238E27FC236}">
                <a16:creationId xmlns:a16="http://schemas.microsoft.com/office/drawing/2014/main" id="{F728AE96-0343-7BCD-1F14-5CE4356947EC}"/>
              </a:ext>
            </a:extLst>
          </p:cNvPr>
          <p:cNvSpPr txBox="1"/>
          <p:nvPr/>
        </p:nvSpPr>
        <p:spPr>
          <a:xfrm>
            <a:off x="6551040" y="5713796"/>
            <a:ext cx="515244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Parasitoid wasp, </a:t>
            </a:r>
            <a:r>
              <a:rPr lang="en-US" b="1" i="1" dirty="0" err="1">
                <a:latin typeface="Arial" panose="020B0604020202020204" pitchFamily="34" charset="0"/>
                <a:cs typeface="Arial" panose="020B0604020202020204" pitchFamily="34" charset="0"/>
              </a:rPr>
              <a:t>Encarsia</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lahorensis</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12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DD6BD-21DA-9075-0E10-E92F3C6EEB66}"/>
              </a:ext>
            </a:extLst>
          </p:cNvPr>
          <p:cNvSpPr>
            <a:spLocks noGrp="1"/>
          </p:cNvSpPr>
          <p:nvPr>
            <p:ph type="body" sz="quarter" idx="12"/>
          </p:nvPr>
        </p:nvSpPr>
        <p:spPr>
          <a:xfrm>
            <a:off x="621020" y="1242647"/>
            <a:ext cx="5129420" cy="5159528"/>
          </a:xfrm>
        </p:spPr>
        <p:txBody>
          <a:bodyPr>
            <a:normAutofit lnSpcReduction="10000"/>
          </a:bodyPr>
          <a:lstStyle/>
          <a:p>
            <a:r>
              <a:rPr lang="en-US" dirty="0">
                <a:latin typeface="Arial" panose="020B0604020202020204" pitchFamily="34" charset="0"/>
              </a:rPr>
              <a:t>Import and release of non-native organism for the permanent establishment of this natural enemy to control target pest population. </a:t>
            </a:r>
          </a:p>
          <a:p>
            <a:r>
              <a:rPr lang="en-US" b="1" u="sng" dirty="0">
                <a:latin typeface="Arial" panose="020B0604020202020204" pitchFamily="34" charset="0"/>
              </a:rPr>
              <a:t>Factors to consider</a:t>
            </a:r>
            <a:r>
              <a:rPr lang="en-US" u="sng" dirty="0">
                <a:latin typeface="Arial" panose="020B0604020202020204" pitchFamily="34" charset="0"/>
              </a:rPr>
              <a:t>: </a:t>
            </a:r>
          </a:p>
          <a:p>
            <a:pPr lvl="1"/>
            <a:r>
              <a:rPr lang="en-US" dirty="0"/>
              <a:t>Origin of pest and biocontrol agent</a:t>
            </a:r>
          </a:p>
          <a:p>
            <a:pPr lvl="1"/>
            <a:r>
              <a:rPr lang="en-US" dirty="0"/>
              <a:t>Biological life stage of biocontrol agent</a:t>
            </a:r>
          </a:p>
          <a:p>
            <a:pPr lvl="1"/>
            <a:r>
              <a:rPr lang="en-US" dirty="0">
                <a:latin typeface="Arial" panose="020B0604020202020204" pitchFamily="34" charset="0"/>
              </a:rPr>
              <a:t>Time to study their interactions</a:t>
            </a:r>
          </a:p>
          <a:p>
            <a:pPr lvl="1"/>
            <a:r>
              <a:rPr lang="en-US" dirty="0"/>
              <a:t>Permits to bring non-native biocontrol agent for research.</a:t>
            </a:r>
          </a:p>
          <a:p>
            <a:pPr lvl="1"/>
            <a:r>
              <a:rPr lang="en-US" dirty="0">
                <a:latin typeface="Arial" panose="020B0604020202020204" pitchFamily="34" charset="0"/>
              </a:rPr>
              <a:t>Host specificity</a:t>
            </a:r>
          </a:p>
          <a:p>
            <a:endParaRPr lang="en-US" dirty="0">
              <a:latin typeface="Arial" panose="020B0604020202020204" pitchFamily="34" charset="0"/>
            </a:endParaRPr>
          </a:p>
        </p:txBody>
      </p:sp>
      <p:sp>
        <p:nvSpPr>
          <p:cNvPr id="6" name="Text Placeholder 1">
            <a:extLst>
              <a:ext uri="{FF2B5EF4-FFF2-40B4-BE49-F238E27FC236}">
                <a16:creationId xmlns:a16="http://schemas.microsoft.com/office/drawing/2014/main" id="{6548283F-A3DB-74A5-7EE4-D065288B6A4A}"/>
              </a:ext>
            </a:extLst>
          </p:cNvPr>
          <p:cNvSpPr txBox="1">
            <a:spLocks/>
          </p:cNvSpPr>
          <p:nvPr/>
        </p:nvSpPr>
        <p:spPr>
          <a:xfrm>
            <a:off x="196900" y="294733"/>
            <a:ext cx="11798199"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a:lstStyle>
          <a:p>
            <a:pPr>
              <a:defRPr/>
            </a:pPr>
            <a:r>
              <a:rPr lang="en-US" sz="4400" dirty="0">
                <a:ea typeface="+mn-ea"/>
              </a:rPr>
              <a:t>Classical Biocontrol</a:t>
            </a:r>
          </a:p>
        </p:txBody>
      </p:sp>
      <p:pic>
        <p:nvPicPr>
          <p:cNvPr id="4" name="Picture 3" descr="Vedalia beetles feeding on cottony cushion scale">
            <a:extLst>
              <a:ext uri="{FF2B5EF4-FFF2-40B4-BE49-F238E27FC236}">
                <a16:creationId xmlns:a16="http://schemas.microsoft.com/office/drawing/2014/main" id="{39934CDF-0888-A00A-C81B-B42EE789D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440" y="1319535"/>
            <a:ext cx="6175205" cy="4162426"/>
          </a:xfrm>
          <a:prstGeom prst="roundRect">
            <a:avLst>
              <a:gd name="adj" fmla="val 8594"/>
            </a:avLst>
          </a:prstGeom>
          <a:solidFill>
            <a:srgbClr val="FFFFFF">
              <a:shade val="85000"/>
            </a:srgbClr>
          </a:solidFill>
          <a:ln w="12700">
            <a:solidFill>
              <a:schemeClr val="tx1"/>
            </a:solidFill>
          </a:ln>
          <a:effectLst/>
        </p:spPr>
      </p:pic>
      <p:sp>
        <p:nvSpPr>
          <p:cNvPr id="5" name="TextBox 4">
            <a:extLst>
              <a:ext uri="{FF2B5EF4-FFF2-40B4-BE49-F238E27FC236}">
                <a16:creationId xmlns:a16="http://schemas.microsoft.com/office/drawing/2014/main" id="{FACD3E6C-8B02-48D0-449A-3E8B09AB64A8}"/>
              </a:ext>
            </a:extLst>
          </p:cNvPr>
          <p:cNvSpPr txBox="1"/>
          <p:nvPr/>
        </p:nvSpPr>
        <p:spPr>
          <a:xfrm>
            <a:off x="173406" y="6202064"/>
            <a:ext cx="1179819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Photo: </a:t>
            </a:r>
            <a:r>
              <a:rPr lang="en-US" sz="1200" b="0" i="0" dirty="0">
                <a:solidFill>
                  <a:srgbClr val="333333"/>
                </a:solidFill>
                <a:effectLst/>
                <a:latin typeface="Arial" panose="020B0604020202020204" pitchFamily="34" charset="0"/>
                <a:cs typeface="Arial" panose="020B0604020202020204" pitchFamily="34" charset="0"/>
              </a:rPr>
              <a:t>Florida Division of Plant Industry , Florida Department of Agriculture and Consumer Services, Bugwood.org, #5385575</a:t>
            </a:r>
            <a:endParaRPr lang="en-US"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D2B75BF-A68C-D533-9CB5-AABD2BB50496}"/>
              </a:ext>
            </a:extLst>
          </p:cNvPr>
          <p:cNvSpPr txBox="1"/>
          <p:nvPr/>
        </p:nvSpPr>
        <p:spPr>
          <a:xfrm>
            <a:off x="5750439" y="5558849"/>
            <a:ext cx="6175204"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Vedalia beetle (</a:t>
            </a:r>
            <a:r>
              <a:rPr lang="en-US" b="1" i="1" dirty="0" err="1">
                <a:latin typeface="Arial" panose="020B0604020202020204" pitchFamily="34" charset="0"/>
                <a:cs typeface="Arial" panose="020B0604020202020204" pitchFamily="34" charset="0"/>
              </a:rPr>
              <a:t>Rodolua</a:t>
            </a:r>
            <a:r>
              <a:rPr lang="en-US" b="1" i="1" dirty="0">
                <a:latin typeface="Arial" panose="020B0604020202020204" pitchFamily="34" charset="0"/>
                <a:cs typeface="Arial" panose="020B0604020202020204" pitchFamily="34" charset="0"/>
              </a:rPr>
              <a:t> cardinalis)</a:t>
            </a:r>
            <a:r>
              <a:rPr lang="en-US" b="1" dirty="0">
                <a:latin typeface="Arial" panose="020B0604020202020204" pitchFamily="34" charset="0"/>
                <a:cs typeface="Arial" panose="020B0604020202020204" pitchFamily="34" charset="0"/>
              </a:rPr>
              <a:t> feeding on pest cottony cushion scale (</a:t>
            </a:r>
            <a:r>
              <a:rPr lang="en-US" b="1" i="1" dirty="0" err="1">
                <a:solidFill>
                  <a:srgbClr val="000000"/>
                </a:solidFill>
                <a:effectLst/>
                <a:highlight>
                  <a:srgbClr val="FFFFFF"/>
                </a:highlight>
                <a:latin typeface="Arial" panose="020B0604020202020204" pitchFamily="34" charset="0"/>
                <a:cs typeface="Arial" panose="020B0604020202020204" pitchFamily="34" charset="0"/>
              </a:rPr>
              <a:t>Icerya</a:t>
            </a:r>
            <a:r>
              <a:rPr lang="en-US" b="1" i="1" dirty="0">
                <a:solidFill>
                  <a:srgbClr val="000000"/>
                </a:solidFill>
                <a:effectLst/>
                <a:highlight>
                  <a:srgbClr val="FFFFFF"/>
                </a:highlight>
                <a:latin typeface="Arial" panose="020B0604020202020204" pitchFamily="34" charset="0"/>
                <a:cs typeface="Arial" panose="020B0604020202020204" pitchFamily="34" charset="0"/>
              </a:rPr>
              <a:t> </a:t>
            </a:r>
            <a:r>
              <a:rPr lang="en-US" b="1" i="1" dirty="0" err="1">
                <a:solidFill>
                  <a:srgbClr val="000000"/>
                </a:solidFill>
                <a:effectLst/>
                <a:highlight>
                  <a:srgbClr val="FFFFFF"/>
                </a:highlight>
                <a:latin typeface="Arial" panose="020B0604020202020204" pitchFamily="34" charset="0"/>
                <a:cs typeface="Arial" panose="020B0604020202020204" pitchFamily="34" charset="0"/>
              </a:rPr>
              <a:t>purchasi</a:t>
            </a:r>
            <a:r>
              <a:rPr lang="en-US" b="1" i="1" dirty="0">
                <a:solidFill>
                  <a:srgbClr val="000000"/>
                </a:solidFill>
                <a:effectLst/>
                <a:highlight>
                  <a:srgbClr val="FFFFFF"/>
                </a:highlight>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27474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LFD_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FD_main" id="{2DC5313D-0D5C-4D68-8953-51C20DB70053}" vid="{E8698E5B-986D-41A8-ADB2-F488E654BDE8}"/>
    </a:ext>
  </a:extLst>
</a:theme>
</file>

<file path=ppt/theme/theme3.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54C16005-4377-4A85-9930-EA39A9CB42C1}" vid="{F61978D6-D39C-4414-8D9F-5192A05965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DA418E97DD594380460BA712B78699" ma:contentTypeVersion="18" ma:contentTypeDescription="Create a new document." ma:contentTypeScope="" ma:versionID="3793e54660bc5d70ba8ce47c0e8abf41">
  <xsd:schema xmlns:xsd="http://www.w3.org/2001/XMLSchema" xmlns:xs="http://www.w3.org/2001/XMLSchema" xmlns:p="http://schemas.microsoft.com/office/2006/metadata/properties" xmlns:ns2="2320b21e-0b11-4304-9a2e-9db4c7e910bf" xmlns:ns3="76111ae2-3ff6-4260-8153-07e8d277a97d" targetNamespace="http://schemas.microsoft.com/office/2006/metadata/properties" ma:root="true" ma:fieldsID="b1fa630d0c03363c396ae102f4b167db" ns2:_="" ns3:_="">
    <xsd:import namespace="2320b21e-0b11-4304-9a2e-9db4c7e910bf"/>
    <xsd:import namespace="76111ae2-3ff6-4260-8153-07e8d277a9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20b21e-0b11-4304-9a2e-9db4c7e910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111ae2-3ff6-4260-8153-07e8d277a97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a632ac4-7864-469e-886c-2181e7b5ade3}" ma:internalName="TaxCatchAll" ma:showField="CatchAllData" ma:web="76111ae2-3ff6-4260-8153-07e8d277a97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20b21e-0b11-4304-9a2e-9db4c7e910bf">
      <Terms xmlns="http://schemas.microsoft.com/office/infopath/2007/PartnerControls"/>
    </lcf76f155ced4ddcb4097134ff3c332f>
    <TaxCatchAll xmlns="76111ae2-3ff6-4260-8153-07e8d277a97d" xsi:nil="true"/>
  </documentManagement>
</p:properties>
</file>

<file path=customXml/itemProps1.xml><?xml version="1.0" encoding="utf-8"?>
<ds:datastoreItem xmlns:ds="http://schemas.openxmlformats.org/officeDocument/2006/customXml" ds:itemID="{5CF586D1-3761-4420-8F9E-F7F617325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20b21e-0b11-4304-9a2e-9db4c7e910bf"/>
    <ds:schemaRef ds:uri="76111ae2-3ff6-4260-8153-07e8d277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C23CE9-12FE-49C7-A469-9D1B95E71B7A}">
  <ds:schemaRefs>
    <ds:schemaRef ds:uri="http://schemas.microsoft.com/sharepoint/v3/contenttype/forms"/>
  </ds:schemaRefs>
</ds:datastoreItem>
</file>

<file path=customXml/itemProps3.xml><?xml version="1.0" encoding="utf-8"?>
<ds:datastoreItem xmlns:ds="http://schemas.openxmlformats.org/officeDocument/2006/customXml" ds:itemID="{0A89D7CB-50CD-49B7-B5D1-82D31494A870}">
  <ds:schemaRef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76111ae2-3ff6-4260-8153-07e8d277a97d"/>
    <ds:schemaRef ds:uri="2320b21e-0b11-4304-9a2e-9db4c7e910b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599</TotalTime>
  <Words>4343</Words>
  <Application>Microsoft Office PowerPoint</Application>
  <PresentationFormat>Widescreen</PresentationFormat>
  <Paragraphs>289</Paragraphs>
  <Slides>22</Slides>
  <Notes>17</Notes>
  <HiddenSlides>1</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FLFD_main</vt:lpstr>
      <vt:lpstr>Theme2</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to UF/IFAS Faculty in Florida</vt:lpstr>
      <vt:lpstr>Reporting to FDACS-DPI in Florida</vt:lpstr>
      <vt:lpstr>FDACS, DPI Contact</vt:lpstr>
      <vt:lpstr>Reporting using DDIS in Florida</vt:lpstr>
      <vt:lpstr>Find More Information At:</vt:lpstr>
      <vt:lpstr>PowerPoint Presentation</vt:lpstr>
      <vt:lpstr>PowerPoint Presentation</vt:lpstr>
      <vt:lpstr>PowerPoint Presentation</vt:lpstr>
      <vt:lpstr>UPDATE INFORMATION FOR AUTHORS *Keep slide hidden*</vt:lpstr>
    </vt:vector>
  </TitlesOfParts>
  <Company>University of Florida - 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Rollins,Ariana D</dc:creator>
  <cp:lastModifiedBy>Tafel,Sarah Hailey</cp:lastModifiedBy>
  <cp:revision>42</cp:revision>
  <dcterms:created xsi:type="dcterms:W3CDTF">2024-05-01T15:25:35Z</dcterms:created>
  <dcterms:modified xsi:type="dcterms:W3CDTF">2025-01-28T17:05:06Z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0x010100A5DA418E97DD594380460BA712B78699</vt:lpwstr>
  </property>
  <property fmtid="{D5CDD505-2E9C-101B-9397-08002B2CF9AE}" pid="3" name="MediaServiceImageTags">
    <vt:lpwstr/>
  </property>
</Properties>
</file>