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F7F-1E8D-477B-BA7D-C0C2715F5C0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E517-E681-4A18-847D-6EC2A132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4F7F-1E8D-477B-BA7D-C0C2715F5C0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E517-E681-4A18-847D-6EC2A132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 Plants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5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 Distribution in Florida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Damage Caused by Larval Feeding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Look-Alike Species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Look-Alike Species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Authors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Editor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Reviewers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Collaborating Agencies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8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 of the Cactus Moth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in the U.S.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Threat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1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Cycle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Introduction</vt:lpstr>
      <vt:lpstr>History of the Cactus Moth</vt:lpstr>
      <vt:lpstr>Distribution in the U.S.</vt:lpstr>
      <vt:lpstr>The Threat</vt:lpstr>
      <vt:lpstr>Identification</vt:lpstr>
      <vt:lpstr>Identification</vt:lpstr>
      <vt:lpstr>Identification</vt:lpstr>
      <vt:lpstr>Life Cycle</vt:lpstr>
      <vt:lpstr>Host Plants</vt:lpstr>
      <vt:lpstr>Host Distribution in Florida </vt:lpstr>
      <vt:lpstr>Damage Caused by Larval Feeding</vt:lpstr>
      <vt:lpstr>Look-Alike Species</vt:lpstr>
      <vt:lpstr>Look-Alike Species</vt:lpstr>
      <vt:lpstr>Management</vt:lpstr>
      <vt:lpstr>Authors</vt:lpstr>
      <vt:lpstr>Editor</vt:lpstr>
      <vt:lpstr>Reviewers</vt:lpstr>
      <vt:lpstr>Collaborating Agencies 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2015-04-05T14:19:47Z</dcterms:created>
  <dcterms:modified xsi:type="dcterms:W3CDTF">2015-04-05T14:19:47Z</dcterms:modified>
</cp:coreProperties>
</file>