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3CDD-C14B-4171-8406-6B467461802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D6AD-12B9-4998-A22C-AC59A2E2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3CDD-C14B-4171-8406-6B4674618025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D6AD-12B9-4998-A22C-AC59A2E26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The Giant African Land Snail</a:t>
            </a:r>
            <a:r>
              <a:rPr lang="en-US" altLang="en-US" sz="4000" i="1" smtClean="0">
                <a:ea typeface="ＭＳ Ｐゴシック" pitchFamily="34" charset="-128"/>
              </a:rPr>
              <a:t> </a:t>
            </a:r>
            <a:br>
              <a:rPr lang="en-US" altLang="en-US" sz="4000" i="1" smtClean="0">
                <a:ea typeface="ＭＳ Ｐゴシック" pitchFamily="34" charset="-128"/>
              </a:rPr>
            </a:br>
            <a:r>
              <a:rPr lang="en-US" altLang="en-US" sz="2800" i="1" smtClean="0">
                <a:ea typeface="ＭＳ Ｐゴシック" pitchFamily="34" charset="-128"/>
              </a:rPr>
              <a:t>(Lissachatina fulica)</a:t>
            </a:r>
            <a:endParaRPr lang="en-US" altLang="en-US" sz="2800" i="1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2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6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Life Cycle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6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Damage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Damage: Public health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7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0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Similar Species Found in the U.S.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itchFamily="34" charset="-128"/>
              </a:rPr>
              <a:t>UF Extension Products for Florida Snail Management</a:t>
            </a:r>
            <a:endParaRPr lang="en-US" altLang="en-US" sz="32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1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Authors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The Giant African Land Snail</a:t>
            </a:r>
            <a:r>
              <a:rPr lang="en-US" altLang="en-US" sz="4000" i="1" smtClean="0">
                <a:ea typeface="ＭＳ Ｐゴシック" pitchFamily="34" charset="-128"/>
              </a:rPr>
              <a:t> 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Editors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4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Reviewers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Collaborating Agencies 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7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References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81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References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6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References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1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References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81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References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Distribution in Florida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Susceptible Plants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Identification: Juveniles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5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On-screen Show (4:3)</PresentationFormat>
  <Paragraphs>19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Giant African Land Snail  (Lissachatina fulica)</vt:lpstr>
      <vt:lpstr>The Giant African Land Snail </vt:lpstr>
      <vt:lpstr>Distribution in Florida</vt:lpstr>
      <vt:lpstr>PowerPoint Presentation</vt:lpstr>
      <vt:lpstr>Susceptible Plants</vt:lpstr>
      <vt:lpstr>PowerPoint Presentation</vt:lpstr>
      <vt:lpstr>Identification: Juveniles</vt:lpstr>
      <vt:lpstr>PowerPoint Presentation</vt:lpstr>
      <vt:lpstr>PowerPoint Presentation</vt:lpstr>
      <vt:lpstr>PowerPoint Presentation</vt:lpstr>
      <vt:lpstr>Life Cycle</vt:lpstr>
      <vt:lpstr>Damage</vt:lpstr>
      <vt:lpstr>Damage: Public health</vt:lpstr>
      <vt:lpstr>PowerPoint Presentation</vt:lpstr>
      <vt:lpstr>Similar Species Found in the U.S.</vt:lpstr>
      <vt:lpstr>PowerPoint Presentation</vt:lpstr>
      <vt:lpstr>UF Extension Products for Florida Snail Management</vt:lpstr>
      <vt:lpstr>PowerPoint Presentation</vt:lpstr>
      <vt:lpstr>Authors</vt:lpstr>
      <vt:lpstr>Editors</vt:lpstr>
      <vt:lpstr>Reviewers</vt:lpstr>
      <vt:lpstr>Collaborating Agencies </vt:lpstr>
      <vt:lpstr>PowerPoint Presentation</vt:lpstr>
      <vt:lpstr>References</vt:lpstr>
      <vt:lpstr>References</vt:lpstr>
      <vt:lpstr>References</vt:lpstr>
      <vt:lpstr>References</vt:lpstr>
      <vt:lpstr>References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Giant African Land Snail  (Lissachatina fulica)</dc:title>
  <dc:creator>Windows User</dc:creator>
  <cp:lastModifiedBy>Windows User</cp:lastModifiedBy>
  <cp:revision>1</cp:revision>
  <dcterms:created xsi:type="dcterms:W3CDTF">2015-04-05T14:57:04Z</dcterms:created>
  <dcterms:modified xsi:type="dcterms:W3CDTF">2015-04-05T14:57:05Z</dcterms:modified>
</cp:coreProperties>
</file>