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740B-4392-4ADB-858C-4FD46CCDE17E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69A0-9EA7-40FE-B69E-E4F53494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2740B-4392-4ADB-858C-4FD46CCDE17E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369A0-9EA7-40FE-B69E-E4F53494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6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95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Damage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45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Damage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1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Monitoring and Management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09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Monitoring and Management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2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Look-alike Species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4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Look-alike Species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31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Authors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47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Editors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39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Reviewers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01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Collaborating Agencies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8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Emerald Ash Borer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99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89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References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35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References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2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Distribution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Susceptible Plants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7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Identification:  Eggs</a:t>
            </a:r>
            <a:br>
              <a:rPr lang="en-US" altLang="en-US" sz="4000" smtClean="0"/>
            </a:b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6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Identification:  Larvae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5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Identification:  Overwintering Larvae, Prepupae, and Pupae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1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Identification:  Adults</a:t>
            </a:r>
            <a:br>
              <a:rPr lang="en-US" altLang="en-US" sz="4000" smtClean="0"/>
            </a:b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2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Life Cycle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48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On-screen Show (4:3)</PresentationFormat>
  <Paragraphs>20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Emerald Ash Borer</vt:lpstr>
      <vt:lpstr>Distribution</vt:lpstr>
      <vt:lpstr>Susceptible Plants</vt:lpstr>
      <vt:lpstr>Identification:  Eggs </vt:lpstr>
      <vt:lpstr>Identification:  Larvae</vt:lpstr>
      <vt:lpstr>Identification:  Overwintering Larvae, Prepupae, and Pupae</vt:lpstr>
      <vt:lpstr>Identification:  Adults </vt:lpstr>
      <vt:lpstr>Life Cycle</vt:lpstr>
      <vt:lpstr>Damage</vt:lpstr>
      <vt:lpstr>Damage</vt:lpstr>
      <vt:lpstr>Monitoring and Management</vt:lpstr>
      <vt:lpstr>Monitoring and Management</vt:lpstr>
      <vt:lpstr>Look-alike Species</vt:lpstr>
      <vt:lpstr>Look-alike Species</vt:lpstr>
      <vt:lpstr>Authors</vt:lpstr>
      <vt:lpstr>Editors</vt:lpstr>
      <vt:lpstr>Reviewers</vt:lpstr>
      <vt:lpstr>Collaborating Agencies</vt:lpstr>
      <vt:lpstr>PowerPoint Presentation</vt:lpstr>
      <vt:lpstr>References</vt:lpstr>
      <vt:lpstr>References</vt:lpstr>
    </vt:vector>
  </TitlesOfParts>
  <Company>UF/IFAS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2015-04-05T14:48:42Z</dcterms:created>
  <dcterms:modified xsi:type="dcterms:W3CDTF">2015-04-05T14:48:42Z</dcterms:modified>
</cp:coreProperties>
</file>