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2D35-2A8C-49F8-883C-80E34B43876D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9550-2D65-450B-A020-41728A01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2D35-2A8C-49F8-883C-80E34B43876D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9550-2D65-450B-A020-41728A01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Damage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0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Monitoring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1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Authors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Editors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2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Reviewers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Collaborating Agencies 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4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5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4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Distribution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Potential Distribution in the U.S.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Hosts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7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Eggs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5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Nymphs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Adult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1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 Cycle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Introduction</vt:lpstr>
      <vt:lpstr>Distribution</vt:lpstr>
      <vt:lpstr>Potential Distribution in the U.S.</vt:lpstr>
      <vt:lpstr>Hosts</vt:lpstr>
      <vt:lpstr>Eggs</vt:lpstr>
      <vt:lpstr>Nymphs</vt:lpstr>
      <vt:lpstr>Adult</vt:lpstr>
      <vt:lpstr>Life Cycle</vt:lpstr>
      <vt:lpstr>Damage</vt:lpstr>
      <vt:lpstr>Monitoring</vt:lpstr>
      <vt:lpstr>Authors</vt:lpstr>
      <vt:lpstr>Editors</vt:lpstr>
      <vt:lpstr>Reviewers</vt:lpstr>
      <vt:lpstr>Collaborating Agencies </vt:lpstr>
      <vt:lpstr>PowerPoint Presentation</vt:lpstr>
      <vt:lpstr>References</vt:lpstr>
      <vt:lpstr>References</vt:lpstr>
      <vt:lpstr>References</vt:lpstr>
      <vt:lpstr>References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2015-04-05T14:46:30Z</dcterms:created>
  <dcterms:modified xsi:type="dcterms:W3CDTF">2015-04-05T14:46:30Z</dcterms:modified>
</cp:coreProperties>
</file>