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960B-BCA5-4FB9-BF79-77DBD2E9A52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B22F-C6B0-487D-91B2-25EF5A38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960B-BCA5-4FB9-BF79-77DBD2E9A52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B22F-C6B0-487D-91B2-25EF5A38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aphids found on these hosts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6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aphids found on these hosts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Authors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6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Reviewers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Collaborating Agencies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 in the Florida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FDACS/DPI Suction Trap Survey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History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Identification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4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Damage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Scouting and Management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Introduction</vt:lpstr>
      <vt:lpstr>Distribution in the Florida</vt:lpstr>
      <vt:lpstr>FDACS/DPI Suction Trap Survey</vt:lpstr>
      <vt:lpstr>Life History</vt:lpstr>
      <vt:lpstr>Hosts</vt:lpstr>
      <vt:lpstr>Identification</vt:lpstr>
      <vt:lpstr>Damage</vt:lpstr>
      <vt:lpstr>Scouting and Management</vt:lpstr>
      <vt:lpstr>Other aphids found on these hosts</vt:lpstr>
      <vt:lpstr>Other aphids found on these hosts</vt:lpstr>
      <vt:lpstr>Authors</vt:lpstr>
      <vt:lpstr>Reviewers</vt:lpstr>
      <vt:lpstr>Collaborating Agencies </vt:lpstr>
      <vt:lpstr>PowerPoint Presentation</vt:lpstr>
      <vt:lpstr>References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2015-04-05T14:23:28Z</dcterms:created>
  <dcterms:modified xsi:type="dcterms:W3CDTF">2015-04-05T14:23:28Z</dcterms:modified>
</cp:coreProperties>
</file>