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B713F-A490-4C46-BC3E-1241613F607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7866-730D-473D-ABFD-7F509700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8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B713F-A490-4C46-BC3E-1241613F607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7866-730D-473D-ABFD-7F509700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Brown Marmorated Stink Bug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3600" i="1" smtClean="0"/>
              <a:t>Halyomorpha halys</a:t>
            </a:r>
            <a:endParaRPr lang="en-US" altLang="en-US" sz="3600" i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Monitoring and Management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Prevention and Management in the Home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3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Look-alike Species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7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Look-alike Species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MS PGothic" pitchFamily="34" charset="-128"/>
              </a:rPr>
              <a:t>Authors</a:t>
            </a:r>
            <a:endParaRPr lang="en-US" altLang="en-US" sz="400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MS PGothic" pitchFamily="34" charset="-128"/>
              </a:rPr>
              <a:t>Editors</a:t>
            </a:r>
            <a:endParaRPr lang="en-US" altLang="en-US" sz="400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9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MS PGothic" pitchFamily="34" charset="-128"/>
              </a:rPr>
              <a:t>Reviewers</a:t>
            </a:r>
            <a:endParaRPr lang="en-US" altLang="en-US" sz="400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6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MS PGothic" pitchFamily="34" charset="-128"/>
              </a:rPr>
              <a:t>Collaborating Agencies </a:t>
            </a:r>
            <a:endParaRPr lang="en-US" altLang="en-US" sz="4000" smtClean="0">
              <a:ea typeface="MS PGothic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3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5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Overview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57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65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5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4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U.S. Distribution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4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Host Plants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Identification: Eggs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1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Identification: Nymphs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1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Identification: Adults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6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Life Cycle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74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Damage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9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Brown Marmorated Stink Bug Halyomorpha halys</vt:lpstr>
      <vt:lpstr>Overview</vt:lpstr>
      <vt:lpstr>U.S. Distribution</vt:lpstr>
      <vt:lpstr>Host Plants</vt:lpstr>
      <vt:lpstr>Identification: Eggs</vt:lpstr>
      <vt:lpstr>Identification: Nymphs</vt:lpstr>
      <vt:lpstr>Identification: Adults</vt:lpstr>
      <vt:lpstr>Life Cycle</vt:lpstr>
      <vt:lpstr>Damage</vt:lpstr>
      <vt:lpstr>Monitoring and Management</vt:lpstr>
      <vt:lpstr>Prevention and Management in the Home</vt:lpstr>
      <vt:lpstr>Look-alike Species</vt:lpstr>
      <vt:lpstr>Look-alike Species</vt:lpstr>
      <vt:lpstr>Authors</vt:lpstr>
      <vt:lpstr>Editors</vt:lpstr>
      <vt:lpstr>Reviewers</vt:lpstr>
      <vt:lpstr>Collaborating Agencies </vt:lpstr>
      <vt:lpstr>PowerPoint Presentation</vt:lpstr>
      <vt:lpstr>References</vt:lpstr>
      <vt:lpstr>References</vt:lpstr>
      <vt:lpstr>References</vt:lpstr>
      <vt:lpstr>References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Marmorated Stink Bug Halyomorpha halys</dc:title>
  <dc:creator>Windows User</dc:creator>
  <cp:lastModifiedBy>Windows User</cp:lastModifiedBy>
  <cp:revision>1</cp:revision>
  <dcterms:created xsi:type="dcterms:W3CDTF">2015-04-05T14:17:07Z</dcterms:created>
  <dcterms:modified xsi:type="dcterms:W3CDTF">2015-04-05T14:17:07Z</dcterms:modified>
</cp:coreProperties>
</file>