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0A9F-DE6E-4E81-9376-C53CA0675853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19-A3BB-445B-96AE-B5216F31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8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30A9F-DE6E-4E81-9376-C53CA0675853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E619-A3BB-445B-96AE-B5216F31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Asian Longhorned Beetle</a:t>
            </a:r>
            <a:br>
              <a:rPr lang="en-US" altLang="en-US" sz="4000" smtClean="0"/>
            </a:br>
            <a:r>
              <a:rPr lang="en-US" altLang="en-US" sz="3200" i="1" smtClean="0"/>
              <a:t>Anoplophora glabripennis</a:t>
            </a:r>
            <a:br>
              <a:rPr lang="en-US" altLang="en-US" sz="3200" i="1" smtClean="0"/>
            </a:br>
            <a:endParaRPr lang="en-US" altLang="en-US" sz="3200" i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Monitoring of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Management for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4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Look-alike Species</a:t>
            </a:r>
            <a:br>
              <a:rPr lang="en-US" altLang="en-US" sz="4000" smtClean="0">
                <a:ea typeface="ＭＳ Ｐゴシック" pitchFamily="34" charset="-128"/>
              </a:rPr>
            </a:b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Look-alike Species</a:t>
            </a:r>
            <a:br>
              <a:rPr lang="en-US" altLang="en-US" sz="4000" smtClean="0">
                <a:ea typeface="ＭＳ Ｐゴシック" pitchFamily="34" charset="-128"/>
              </a:rPr>
            </a:b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0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Look-alike Species</a:t>
            </a:r>
            <a:br>
              <a:rPr lang="en-US" altLang="en-US" sz="4000" smtClean="0">
                <a:ea typeface="ＭＳ Ｐゴシック" pitchFamily="34" charset="-128"/>
              </a:rPr>
            </a:b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7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Authors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Editors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Reviewers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Collaborating Agencies 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7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Distribution of the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Host Plants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Signs of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0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Signs of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Identification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4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 cycle of Asian Longhorned Beetle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Asian Longhorned Beetle Anoplophora glabripennis </vt:lpstr>
      <vt:lpstr>The Asian longhorned beetle</vt:lpstr>
      <vt:lpstr>Distribution of the Asian Longhorned Beetle</vt:lpstr>
      <vt:lpstr>Host Plants</vt:lpstr>
      <vt:lpstr>Signs of Asian Longhorned Beetle</vt:lpstr>
      <vt:lpstr>Signs of Asian Longhorned Beetle</vt:lpstr>
      <vt:lpstr>Symptoms of Asian Longhorned Beetle</vt:lpstr>
      <vt:lpstr>Identification Asian Longhorned Beetle</vt:lpstr>
      <vt:lpstr>Life cycle of Asian Longhorned Beetle</vt:lpstr>
      <vt:lpstr>Monitoring of Asian Longhorned Beetle</vt:lpstr>
      <vt:lpstr>Management for Asian Longhorned Beetle</vt:lpstr>
      <vt:lpstr>Look-alike Species </vt:lpstr>
      <vt:lpstr>Look-alike Species </vt:lpstr>
      <vt:lpstr>Look-alike Species </vt:lpstr>
      <vt:lpstr>Authors</vt:lpstr>
      <vt:lpstr>Editors</vt:lpstr>
      <vt:lpstr>Reviewers</vt:lpstr>
      <vt:lpstr>Collaborating Agencies </vt:lpstr>
      <vt:lpstr>PowerPoint Presentation</vt:lpstr>
      <vt:lpstr>References</vt:lpstr>
      <vt:lpstr>References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Asian Longhorned Beetle Anoplophora glabripennis </dc:title>
  <dc:creator>Windows User</dc:creator>
  <cp:lastModifiedBy>Windows User</cp:lastModifiedBy>
  <cp:revision>1</cp:revision>
  <dcterms:created xsi:type="dcterms:W3CDTF">2015-04-05T00:46:43Z</dcterms:created>
  <dcterms:modified xsi:type="dcterms:W3CDTF">2015-04-05T00:46:43Z</dcterms:modified>
</cp:coreProperties>
</file>